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61CF3D-BC63-4815-B502-3DCF35355798}" type="doc">
      <dgm:prSet loTypeId="urn:microsoft.com/office/officeart/2005/8/layout/orgChart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E7514D1-7B12-4905-9213-AF3A3DD4E4FC}">
      <dgm:prSet phldrT="[Text]" custT="1"/>
      <dgm:spPr/>
      <dgm:t>
        <a:bodyPr/>
        <a:lstStyle/>
        <a:p>
          <a:r>
            <a:rPr lang="en-US" sz="1200" dirty="0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Orange County Industrial Development Agency</a:t>
          </a:r>
        </a:p>
        <a:p>
          <a:r>
            <a:rPr lang="en-US" sz="1200" dirty="0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2023 Organization Chart </a:t>
          </a:r>
        </a:p>
      </dgm:t>
    </dgm:pt>
    <dgm:pt modelId="{BE0A9974-2491-4EB1-BDE8-D58281715F60}" type="parTrans" cxnId="{AC56EFA4-00C4-47C6-BB3D-D2B0FF289106}">
      <dgm:prSet/>
      <dgm:spPr/>
      <dgm:t>
        <a:bodyPr/>
        <a:lstStyle/>
        <a:p>
          <a:endParaRPr lang="en-US" sz="1200">
            <a:solidFill>
              <a:schemeClr val="bg1">
                <a:lumMod val="95000"/>
              </a:schemeClr>
            </a:solidFill>
            <a:latin typeface="QuickType II Condensed" panose="020B0506030403020203" pitchFamily="34" charset="0"/>
          </a:endParaRPr>
        </a:p>
      </dgm:t>
    </dgm:pt>
    <dgm:pt modelId="{1FEE4C90-0052-4DA8-A97B-83E8A9F4FCDD}" type="sibTrans" cxnId="{AC56EFA4-00C4-47C6-BB3D-D2B0FF289106}">
      <dgm:prSet/>
      <dgm:spPr/>
      <dgm:t>
        <a:bodyPr/>
        <a:lstStyle/>
        <a:p>
          <a:endParaRPr lang="en-US"/>
        </a:p>
      </dgm:t>
    </dgm:pt>
    <dgm:pt modelId="{8155B495-8886-4322-80C2-C6F51FE4483C}">
      <dgm:prSet phldrT="[Text]" custT="1"/>
      <dgm:spPr/>
      <dgm:t>
        <a:bodyPr/>
        <a:lstStyle/>
        <a:p>
          <a:r>
            <a:rPr lang="en-US" sz="1200" dirty="0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Jeffrey Crist</a:t>
          </a:r>
        </a:p>
        <a:p>
          <a:r>
            <a:rPr lang="en-US" sz="1200" dirty="0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Board  Member</a:t>
          </a:r>
        </a:p>
      </dgm:t>
    </dgm:pt>
    <dgm:pt modelId="{49680F90-C1C6-4C33-AB2D-A4356F6EDDF2}" type="parTrans" cxnId="{A15CA1DD-50BF-48AA-B073-9137487D3D64}">
      <dgm:prSet/>
      <dgm:spPr/>
      <dgm:t>
        <a:bodyPr/>
        <a:lstStyle/>
        <a:p>
          <a:endParaRPr lang="en-US" sz="1200">
            <a:solidFill>
              <a:schemeClr val="bg1">
                <a:lumMod val="95000"/>
              </a:schemeClr>
            </a:solidFill>
            <a:latin typeface="QuickType II Condensed" panose="020B0506030403020203" pitchFamily="34" charset="0"/>
          </a:endParaRPr>
        </a:p>
      </dgm:t>
    </dgm:pt>
    <dgm:pt modelId="{1EE35AF6-DDE5-49E6-8E2D-B01DC4C97E48}" type="sibTrans" cxnId="{A15CA1DD-50BF-48AA-B073-9137487D3D64}">
      <dgm:prSet/>
      <dgm:spPr/>
      <dgm:t>
        <a:bodyPr/>
        <a:lstStyle/>
        <a:p>
          <a:endParaRPr lang="en-US"/>
        </a:p>
      </dgm:t>
    </dgm:pt>
    <dgm:pt modelId="{4DEEE70E-5137-4CF5-B67E-080EDC677E13}">
      <dgm:prSet phldrT="[Text]" custT="1"/>
      <dgm:spPr/>
      <dgm:t>
        <a:bodyPr/>
        <a:lstStyle/>
        <a:p>
          <a:r>
            <a:rPr lang="en-US" sz="1200" dirty="0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Dean </a:t>
          </a:r>
          <a:r>
            <a:rPr lang="en-US" sz="1200" dirty="0" err="1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Tamburri</a:t>
          </a:r>
          <a:endParaRPr lang="en-US" sz="1200" dirty="0">
            <a:solidFill>
              <a:schemeClr val="bg1">
                <a:lumMod val="95000"/>
              </a:schemeClr>
            </a:solidFill>
            <a:latin typeface="QuickType II Condensed" panose="020B0506030403020203" pitchFamily="34" charset="0"/>
          </a:endParaRPr>
        </a:p>
        <a:p>
          <a:r>
            <a:rPr lang="en-US" sz="1200" dirty="0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Acting Chairman, Vice Chairman</a:t>
          </a:r>
        </a:p>
      </dgm:t>
    </dgm:pt>
    <dgm:pt modelId="{0741A2BE-B5DA-48E3-A233-A04F21FBA986}" type="parTrans" cxnId="{2B17C02A-2D7D-4151-8154-112091BBE638}">
      <dgm:prSet/>
      <dgm:spPr/>
      <dgm:t>
        <a:bodyPr/>
        <a:lstStyle/>
        <a:p>
          <a:endParaRPr lang="en-US" sz="1200">
            <a:solidFill>
              <a:schemeClr val="bg1">
                <a:lumMod val="95000"/>
              </a:schemeClr>
            </a:solidFill>
            <a:latin typeface="QuickType II Condensed" panose="020B0506030403020203" pitchFamily="34" charset="0"/>
          </a:endParaRPr>
        </a:p>
      </dgm:t>
    </dgm:pt>
    <dgm:pt modelId="{D9BE3E89-66D8-46A8-8897-1DF65F1BCF1D}" type="sibTrans" cxnId="{2B17C02A-2D7D-4151-8154-112091BBE638}">
      <dgm:prSet/>
      <dgm:spPr/>
      <dgm:t>
        <a:bodyPr/>
        <a:lstStyle/>
        <a:p>
          <a:endParaRPr lang="en-US"/>
        </a:p>
      </dgm:t>
    </dgm:pt>
    <dgm:pt modelId="{E885D690-2258-4F9C-ADBB-D07844A63DE3}">
      <dgm:prSet phldrT="[Text]" custT="1"/>
      <dgm:spPr/>
      <dgm:t>
        <a:bodyPr/>
        <a:lstStyle/>
        <a:p>
          <a:r>
            <a:rPr lang="en-US" sz="1200" dirty="0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Vincent </a:t>
          </a:r>
          <a:r>
            <a:rPr lang="en-US" sz="1200" dirty="0" err="1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Odock</a:t>
          </a:r>
          <a:endParaRPr lang="en-US" sz="1200" dirty="0">
            <a:solidFill>
              <a:schemeClr val="bg1">
                <a:lumMod val="95000"/>
              </a:schemeClr>
            </a:solidFill>
            <a:latin typeface="QuickType II Condensed" panose="020B0506030403020203" pitchFamily="34" charset="0"/>
          </a:endParaRPr>
        </a:p>
        <a:p>
          <a:r>
            <a:rPr lang="en-US" sz="1200" dirty="0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Secretary</a:t>
          </a:r>
        </a:p>
      </dgm:t>
    </dgm:pt>
    <dgm:pt modelId="{12E9C999-6E43-4CF1-B494-26AAD13C069F}" type="parTrans" cxnId="{86184526-C6D0-4FBA-B0FA-B88B9861B93C}">
      <dgm:prSet/>
      <dgm:spPr/>
      <dgm:t>
        <a:bodyPr/>
        <a:lstStyle/>
        <a:p>
          <a:endParaRPr lang="en-US" sz="1200">
            <a:solidFill>
              <a:schemeClr val="bg1">
                <a:lumMod val="95000"/>
              </a:schemeClr>
            </a:solidFill>
            <a:latin typeface="QuickType II Condensed" panose="020B0506030403020203" pitchFamily="34" charset="0"/>
          </a:endParaRPr>
        </a:p>
      </dgm:t>
    </dgm:pt>
    <dgm:pt modelId="{9078A163-B9FB-47B2-85F2-2F397C84309E}" type="sibTrans" cxnId="{86184526-C6D0-4FBA-B0FA-B88B9861B93C}">
      <dgm:prSet/>
      <dgm:spPr/>
      <dgm:t>
        <a:bodyPr/>
        <a:lstStyle/>
        <a:p>
          <a:endParaRPr lang="en-US"/>
        </a:p>
      </dgm:t>
    </dgm:pt>
    <dgm:pt modelId="{1F0821DE-14E5-4D59-8AF9-0C6BB3029E88}">
      <dgm:prSet custT="1"/>
      <dgm:spPr/>
      <dgm:t>
        <a:bodyPr/>
        <a:lstStyle/>
        <a:p>
          <a:r>
            <a:rPr lang="en-US" sz="1200" dirty="0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Giovanni Palladino</a:t>
          </a:r>
        </a:p>
        <a:p>
          <a:r>
            <a:rPr lang="en-US" sz="1200" dirty="0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 Board Member</a:t>
          </a:r>
        </a:p>
      </dgm:t>
    </dgm:pt>
    <dgm:pt modelId="{AE133F75-32CF-4042-8EDA-6297E1D71C74}" type="parTrans" cxnId="{058C4A74-8989-4FE2-8ECF-1923034B8FFB}">
      <dgm:prSet/>
      <dgm:spPr/>
      <dgm:t>
        <a:bodyPr/>
        <a:lstStyle/>
        <a:p>
          <a:endParaRPr lang="en-US" sz="1200">
            <a:solidFill>
              <a:schemeClr val="bg1">
                <a:lumMod val="95000"/>
              </a:schemeClr>
            </a:solidFill>
            <a:latin typeface="QuickType II Condensed" panose="020B0506030403020203" pitchFamily="34" charset="0"/>
          </a:endParaRPr>
        </a:p>
      </dgm:t>
    </dgm:pt>
    <dgm:pt modelId="{3F631ECB-E267-44EA-8321-52A08F4A0791}" type="sibTrans" cxnId="{058C4A74-8989-4FE2-8ECF-1923034B8FFB}">
      <dgm:prSet/>
      <dgm:spPr/>
      <dgm:t>
        <a:bodyPr/>
        <a:lstStyle/>
        <a:p>
          <a:endParaRPr lang="en-US"/>
        </a:p>
      </dgm:t>
    </dgm:pt>
    <dgm:pt modelId="{14C814DB-9036-48BC-85DD-EA1B04988796}">
      <dgm:prSet custT="1"/>
      <dgm:spPr/>
      <dgm:t>
        <a:bodyPr/>
        <a:lstStyle/>
        <a:p>
          <a:r>
            <a:rPr lang="en-US" sz="1200" dirty="0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James Rinaldi</a:t>
          </a:r>
        </a:p>
        <a:p>
          <a:r>
            <a:rPr lang="en-US" sz="1200" dirty="0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Board Member</a:t>
          </a:r>
        </a:p>
      </dgm:t>
    </dgm:pt>
    <dgm:pt modelId="{13D180B7-6E68-44E7-A387-29FFE9A20AA0}" type="parTrans" cxnId="{43FAEECA-12F6-4DEA-9006-35160D5A76D7}">
      <dgm:prSet/>
      <dgm:spPr/>
      <dgm:t>
        <a:bodyPr/>
        <a:lstStyle/>
        <a:p>
          <a:endParaRPr lang="en-US" sz="1200">
            <a:solidFill>
              <a:schemeClr val="bg1">
                <a:lumMod val="95000"/>
              </a:schemeClr>
            </a:solidFill>
            <a:latin typeface="QuickType II Condensed" panose="020B0506030403020203" pitchFamily="34" charset="0"/>
          </a:endParaRPr>
        </a:p>
      </dgm:t>
    </dgm:pt>
    <dgm:pt modelId="{31A6040F-C96D-4B0E-854C-6DB79B64D2AB}" type="sibTrans" cxnId="{43FAEECA-12F6-4DEA-9006-35160D5A76D7}">
      <dgm:prSet/>
      <dgm:spPr/>
      <dgm:t>
        <a:bodyPr/>
        <a:lstStyle/>
        <a:p>
          <a:endParaRPr lang="en-US"/>
        </a:p>
      </dgm:t>
    </dgm:pt>
    <dgm:pt modelId="{AA2FDB5F-AE1F-42CE-A604-3693F0E325A9}">
      <dgm:prSet custT="1"/>
      <dgm:spPr/>
      <dgm:t>
        <a:bodyPr/>
        <a:lstStyle/>
        <a:p>
          <a:r>
            <a:rPr lang="en-US" sz="1200" dirty="0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Susan </a:t>
          </a:r>
          <a:r>
            <a:rPr lang="en-US" sz="1200" dirty="0" err="1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Walski</a:t>
          </a:r>
          <a:endParaRPr lang="en-US" sz="1200" dirty="0">
            <a:solidFill>
              <a:schemeClr val="bg1">
                <a:lumMod val="95000"/>
              </a:schemeClr>
            </a:solidFill>
            <a:latin typeface="QuickType II Condensed" panose="020B0506030403020203" pitchFamily="34" charset="0"/>
          </a:endParaRPr>
        </a:p>
        <a:p>
          <a:r>
            <a:rPr lang="en-US" sz="1200" dirty="0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Board Member</a:t>
          </a:r>
        </a:p>
      </dgm:t>
    </dgm:pt>
    <dgm:pt modelId="{9F0B9706-09DB-4167-B5A0-D2E53F49CE01}" type="parTrans" cxnId="{BF327242-5352-466E-B33C-79282B52A29C}">
      <dgm:prSet/>
      <dgm:spPr/>
      <dgm:t>
        <a:bodyPr/>
        <a:lstStyle/>
        <a:p>
          <a:endParaRPr lang="en-US" sz="1200">
            <a:solidFill>
              <a:schemeClr val="bg1">
                <a:lumMod val="95000"/>
              </a:schemeClr>
            </a:solidFill>
            <a:latin typeface="QuickType II Condensed" panose="020B0506030403020203" pitchFamily="34" charset="0"/>
          </a:endParaRPr>
        </a:p>
      </dgm:t>
    </dgm:pt>
    <dgm:pt modelId="{4AA5334C-8096-49DF-8FA4-41ED4B7E8D7F}" type="sibTrans" cxnId="{BF327242-5352-466E-B33C-79282B52A29C}">
      <dgm:prSet/>
      <dgm:spPr/>
      <dgm:t>
        <a:bodyPr/>
        <a:lstStyle/>
        <a:p>
          <a:endParaRPr lang="en-US"/>
        </a:p>
      </dgm:t>
    </dgm:pt>
    <dgm:pt modelId="{75D9DF10-F280-4D78-B623-23E84D038C67}">
      <dgm:prSet custT="1"/>
      <dgm:spPr/>
      <dgm:t>
        <a:bodyPr/>
        <a:lstStyle/>
        <a:p>
          <a:r>
            <a:rPr lang="en-US" sz="1200" dirty="0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Marc Greene</a:t>
          </a:r>
        </a:p>
        <a:p>
          <a:r>
            <a:rPr lang="en-US" sz="1200" dirty="0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Board Member</a:t>
          </a:r>
        </a:p>
      </dgm:t>
    </dgm:pt>
    <dgm:pt modelId="{58977DEF-7BDC-4B8E-9C1C-5F6F03535C93}" type="parTrans" cxnId="{A2AE1123-9A6B-446C-880A-DCD62C32178D}">
      <dgm:prSet/>
      <dgm:spPr/>
      <dgm:t>
        <a:bodyPr/>
        <a:lstStyle/>
        <a:p>
          <a:endParaRPr lang="en-US" sz="1200">
            <a:solidFill>
              <a:schemeClr val="bg1">
                <a:lumMod val="95000"/>
              </a:schemeClr>
            </a:solidFill>
            <a:latin typeface="QuickType II Condensed" panose="020B0506030403020203" pitchFamily="34" charset="0"/>
          </a:endParaRPr>
        </a:p>
      </dgm:t>
    </dgm:pt>
    <dgm:pt modelId="{28FC2E0E-C9D3-400E-BB16-A76E1606614A}" type="sibTrans" cxnId="{A2AE1123-9A6B-446C-880A-DCD62C32178D}">
      <dgm:prSet/>
      <dgm:spPr/>
      <dgm:t>
        <a:bodyPr/>
        <a:lstStyle/>
        <a:p>
          <a:endParaRPr lang="en-US"/>
        </a:p>
      </dgm:t>
    </dgm:pt>
    <dgm:pt modelId="{F5A7E1E9-2996-4F1E-BC8E-E9344B58A304}">
      <dgm:prSet custT="1"/>
      <dgm:spPr/>
      <dgm:t>
        <a:bodyPr/>
        <a:lstStyle/>
        <a:p>
          <a:r>
            <a:rPr lang="en-US" sz="1200" dirty="0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William </a:t>
          </a:r>
          <a:r>
            <a:rPr lang="en-US" sz="1200" dirty="0" err="1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Fioravanti</a:t>
          </a:r>
          <a:endParaRPr lang="en-US" sz="1200" dirty="0">
            <a:solidFill>
              <a:schemeClr val="bg1">
                <a:lumMod val="95000"/>
              </a:schemeClr>
            </a:solidFill>
            <a:latin typeface="QuickType II Condensed" panose="020B0506030403020203" pitchFamily="34" charset="0"/>
          </a:endParaRPr>
        </a:p>
        <a:p>
          <a:r>
            <a:rPr lang="en-US" sz="1200" dirty="0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Chief Executive Officer</a:t>
          </a:r>
        </a:p>
      </dgm:t>
    </dgm:pt>
    <dgm:pt modelId="{4E5B68B5-13F6-49CC-A8F7-0BD3B4F01A8F}" type="parTrans" cxnId="{2B9A05A4-0224-4567-A85C-DFEA081FE074}">
      <dgm:prSet/>
      <dgm:spPr/>
      <dgm:t>
        <a:bodyPr/>
        <a:lstStyle/>
        <a:p>
          <a:endParaRPr lang="en-US" sz="1200">
            <a:solidFill>
              <a:schemeClr val="bg1">
                <a:lumMod val="95000"/>
              </a:schemeClr>
            </a:solidFill>
            <a:latin typeface="QuickType II Condensed" panose="020B0506030403020203" pitchFamily="34" charset="0"/>
          </a:endParaRPr>
        </a:p>
      </dgm:t>
    </dgm:pt>
    <dgm:pt modelId="{5E464007-78E9-4D0E-8F22-814C64E65319}" type="sibTrans" cxnId="{2B9A05A4-0224-4567-A85C-DFEA081FE074}">
      <dgm:prSet/>
      <dgm:spPr/>
      <dgm:t>
        <a:bodyPr/>
        <a:lstStyle/>
        <a:p>
          <a:endParaRPr lang="en-US"/>
        </a:p>
      </dgm:t>
    </dgm:pt>
    <dgm:pt modelId="{582C8B9B-80F7-4726-A343-847E521D517A}">
      <dgm:prSet custT="1"/>
      <dgm:spPr/>
      <dgm:t>
        <a:bodyPr/>
        <a:lstStyle/>
        <a:p>
          <a:r>
            <a:rPr lang="en-US" sz="1200" dirty="0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Susan </a:t>
          </a:r>
          <a:r>
            <a:rPr lang="en-US" sz="1200" dirty="0" err="1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Katzoff</a:t>
          </a:r>
          <a:r>
            <a:rPr lang="en-US" sz="1200" dirty="0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, Esq.</a:t>
          </a:r>
        </a:p>
        <a:p>
          <a:r>
            <a:rPr lang="en-US" sz="1200" dirty="0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Attorney</a:t>
          </a:r>
        </a:p>
      </dgm:t>
    </dgm:pt>
    <dgm:pt modelId="{B379411C-0ACC-43B5-8E75-0CE900072E45}" type="parTrans" cxnId="{53071C96-483C-4C63-81EF-6551510DD3B8}">
      <dgm:prSet/>
      <dgm:spPr/>
      <dgm:t>
        <a:bodyPr/>
        <a:lstStyle/>
        <a:p>
          <a:endParaRPr lang="en-US" sz="1200">
            <a:solidFill>
              <a:schemeClr val="bg1">
                <a:lumMod val="95000"/>
              </a:schemeClr>
            </a:solidFill>
            <a:latin typeface="QuickType II Condensed" panose="020B0506030403020203" pitchFamily="34" charset="0"/>
          </a:endParaRPr>
        </a:p>
      </dgm:t>
    </dgm:pt>
    <dgm:pt modelId="{F7E35EB8-C229-48D8-AE49-3F63709B15A7}" type="sibTrans" cxnId="{53071C96-483C-4C63-81EF-6551510DD3B8}">
      <dgm:prSet/>
      <dgm:spPr/>
      <dgm:t>
        <a:bodyPr/>
        <a:lstStyle/>
        <a:p>
          <a:endParaRPr lang="en-US"/>
        </a:p>
      </dgm:t>
    </dgm:pt>
    <dgm:pt modelId="{29EF40FE-7535-4B60-A880-7D04756AE171}">
      <dgm:prSet custT="1"/>
      <dgm:spPr/>
      <dgm:t>
        <a:bodyPr/>
        <a:lstStyle/>
        <a:p>
          <a:r>
            <a:rPr lang="en-US" sz="1200" dirty="0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Kelly Reilly </a:t>
          </a:r>
        </a:p>
        <a:p>
          <a:r>
            <a:rPr lang="en-US" sz="1200" dirty="0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Project Manager</a:t>
          </a:r>
        </a:p>
      </dgm:t>
    </dgm:pt>
    <dgm:pt modelId="{3B772CAA-3F68-45AA-91C1-330788B648E5}" type="parTrans" cxnId="{C3163B03-BE27-42E4-97B9-11E8EA24AD68}">
      <dgm:prSet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endParaRPr lang="en-US" sz="1200">
            <a:solidFill>
              <a:schemeClr val="bg1">
                <a:lumMod val="95000"/>
              </a:schemeClr>
            </a:solidFill>
            <a:latin typeface="QuickType II Condensed" panose="020B0506030403020203" pitchFamily="34" charset="0"/>
          </a:endParaRPr>
        </a:p>
      </dgm:t>
    </dgm:pt>
    <dgm:pt modelId="{EA3BF773-B4F9-4C8E-B7F3-78209C897951}" type="sibTrans" cxnId="{C3163B03-BE27-42E4-97B9-11E8EA24AD68}">
      <dgm:prSet/>
      <dgm:spPr/>
      <dgm:t>
        <a:bodyPr/>
        <a:lstStyle/>
        <a:p>
          <a:endParaRPr lang="en-US"/>
        </a:p>
      </dgm:t>
    </dgm:pt>
    <dgm:pt modelId="{14E45329-EEBD-474F-94CA-09CB9DEACE4E}">
      <dgm:prSet custT="1"/>
      <dgm:spPr/>
      <dgm:t>
        <a:bodyPr/>
        <a:lstStyle/>
        <a:p>
          <a:endParaRPr lang="en-US" sz="1200" dirty="0">
            <a:solidFill>
              <a:schemeClr val="bg1">
                <a:lumMod val="95000"/>
              </a:schemeClr>
            </a:solidFill>
            <a:latin typeface="QuickType II Condensed" panose="020B0506030403020203" pitchFamily="34" charset="0"/>
          </a:endParaRPr>
        </a:p>
        <a:p>
          <a:r>
            <a:rPr lang="en-US" sz="1200" dirty="0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Chief Operating Officer</a:t>
          </a:r>
        </a:p>
      </dgm:t>
    </dgm:pt>
    <dgm:pt modelId="{3F56196D-05AB-44C6-8D3B-24F94662E7A8}" type="parTrans" cxnId="{975858B6-1A71-4A03-8F15-A41A37972B2C}">
      <dgm:prSet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endParaRPr lang="en-US" sz="1200">
            <a:solidFill>
              <a:schemeClr val="bg1">
                <a:lumMod val="95000"/>
              </a:schemeClr>
            </a:solidFill>
            <a:latin typeface="QuickType II Condensed" panose="020B0506030403020203" pitchFamily="34" charset="0"/>
          </a:endParaRPr>
        </a:p>
      </dgm:t>
    </dgm:pt>
    <dgm:pt modelId="{82F7D3FD-5107-42EB-8D8B-4B7F39BBEC4B}" type="sibTrans" cxnId="{975858B6-1A71-4A03-8F15-A41A37972B2C}">
      <dgm:prSet/>
      <dgm:spPr/>
      <dgm:t>
        <a:bodyPr/>
        <a:lstStyle/>
        <a:p>
          <a:endParaRPr lang="en-US"/>
        </a:p>
      </dgm:t>
    </dgm:pt>
    <dgm:pt modelId="{B209654D-369C-0F4D-B613-388AA9AB7C43}">
      <dgm:prSet custT="1"/>
      <dgm:spPr/>
      <dgm:t>
        <a:bodyPr/>
        <a:lstStyle/>
        <a:p>
          <a:r>
            <a:rPr lang="en-US" sz="1200" dirty="0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Marty Borras</a:t>
          </a:r>
        </a:p>
        <a:p>
          <a:r>
            <a:rPr lang="en-US" sz="1200" dirty="0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Administrative Asst.</a:t>
          </a:r>
        </a:p>
      </dgm:t>
    </dgm:pt>
    <dgm:pt modelId="{F51214D7-131B-2B49-BC82-BC334A42C16D}" type="parTrans" cxnId="{9417E80E-8039-A049-AF08-612325324D00}">
      <dgm:prSet/>
      <dgm:spPr/>
      <dgm:t>
        <a:bodyPr/>
        <a:lstStyle/>
        <a:p>
          <a:endParaRPr lang="en-US"/>
        </a:p>
      </dgm:t>
    </dgm:pt>
    <dgm:pt modelId="{3F3E6561-6BD2-C24A-81FD-D5579038D1BB}" type="sibTrans" cxnId="{9417E80E-8039-A049-AF08-612325324D00}">
      <dgm:prSet/>
      <dgm:spPr/>
      <dgm:t>
        <a:bodyPr/>
        <a:lstStyle/>
        <a:p>
          <a:endParaRPr lang="en-US"/>
        </a:p>
      </dgm:t>
    </dgm:pt>
    <dgm:pt modelId="{588D8013-16FD-44E1-A9DC-8EE01667C301}">
      <dgm:prSet custT="1"/>
      <dgm:spPr/>
      <dgm:t>
        <a:bodyPr/>
        <a:lstStyle/>
        <a:p>
          <a:endParaRPr lang="en-US" sz="1200" dirty="0"/>
        </a:p>
        <a:p>
          <a:r>
            <a:rPr lang="en-US" sz="1200" dirty="0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Chief Financial Officer</a:t>
          </a:r>
        </a:p>
      </dgm:t>
    </dgm:pt>
    <dgm:pt modelId="{36487F15-3CE4-47B2-9976-B200B1BF00FE}" type="sibTrans" cxnId="{81385884-2B9A-4ABD-B2E9-3343C435B20B}">
      <dgm:prSet/>
      <dgm:spPr/>
      <dgm:t>
        <a:bodyPr/>
        <a:lstStyle/>
        <a:p>
          <a:endParaRPr lang="en-US"/>
        </a:p>
      </dgm:t>
    </dgm:pt>
    <dgm:pt modelId="{3D375220-6C33-4C86-B09C-7FFE3A633576}" type="parTrans" cxnId="{81385884-2B9A-4ABD-B2E9-3343C435B20B}">
      <dgm:prSet/>
      <dgm:spPr/>
      <dgm:t>
        <a:bodyPr/>
        <a:lstStyle/>
        <a:p>
          <a:endParaRPr lang="en-US"/>
        </a:p>
      </dgm:t>
    </dgm:pt>
    <dgm:pt modelId="{46F30501-2732-4128-9B4E-EE83BE2B0051}">
      <dgm:prSet custT="1"/>
      <dgm:spPr/>
      <dgm:t>
        <a:bodyPr/>
        <a:lstStyle/>
        <a:p>
          <a:endParaRPr lang="en-US" sz="1200" dirty="0">
            <a:solidFill>
              <a:schemeClr val="bg1">
                <a:lumMod val="95000"/>
              </a:schemeClr>
            </a:solidFill>
            <a:latin typeface="QuickType II Condensed" panose="020B0506030403020203" pitchFamily="34" charset="0"/>
          </a:endParaRPr>
        </a:p>
        <a:p>
          <a:r>
            <a:rPr lang="en-US" sz="1200" dirty="0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Managing Director </a:t>
          </a:r>
        </a:p>
      </dgm:t>
    </dgm:pt>
    <dgm:pt modelId="{CD778176-0534-4DF3-897E-8457DD36909A}" type="sibTrans" cxnId="{6BBEC0DB-2ACE-489F-B5C7-D22C24A70567}">
      <dgm:prSet/>
      <dgm:spPr/>
      <dgm:t>
        <a:bodyPr/>
        <a:lstStyle/>
        <a:p>
          <a:endParaRPr lang="en-US"/>
        </a:p>
      </dgm:t>
    </dgm:pt>
    <dgm:pt modelId="{313DF760-1087-4582-8882-0637BEA27583}" type="parTrans" cxnId="{6BBEC0DB-2ACE-489F-B5C7-D22C24A70567}">
      <dgm:prSet/>
      <dgm:spPr/>
      <dgm:t>
        <a:bodyPr/>
        <a:lstStyle/>
        <a:p>
          <a:endParaRPr lang="en-US" sz="1200">
            <a:solidFill>
              <a:schemeClr val="bg1">
                <a:lumMod val="95000"/>
              </a:schemeClr>
            </a:solidFill>
            <a:latin typeface="QuickType II Condensed" panose="020B0506030403020203" pitchFamily="34" charset="0"/>
          </a:endParaRPr>
        </a:p>
      </dgm:t>
    </dgm:pt>
    <dgm:pt modelId="{9E7EF38A-EC2B-46B7-9A26-34051956586C}" type="pres">
      <dgm:prSet presAssocID="{9A61CF3D-BC63-4815-B502-3DCF3535579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B98A72D-FF99-4327-B512-FC60BFF6D8F8}" type="pres">
      <dgm:prSet presAssocID="{7E7514D1-7B12-4905-9213-AF3A3DD4E4FC}" presName="hierRoot1" presStyleCnt="0">
        <dgm:presLayoutVars>
          <dgm:hierBranch val="init"/>
        </dgm:presLayoutVars>
      </dgm:prSet>
      <dgm:spPr/>
    </dgm:pt>
    <dgm:pt modelId="{2E988554-721A-4544-8EB4-D4A594726099}" type="pres">
      <dgm:prSet presAssocID="{7E7514D1-7B12-4905-9213-AF3A3DD4E4FC}" presName="rootComposite1" presStyleCnt="0"/>
      <dgm:spPr/>
    </dgm:pt>
    <dgm:pt modelId="{BB9B4CA7-1899-468C-B3AD-6403DF08A92D}" type="pres">
      <dgm:prSet presAssocID="{7E7514D1-7B12-4905-9213-AF3A3DD4E4FC}" presName="rootText1" presStyleLbl="node0" presStyleIdx="0" presStyleCnt="2" custScaleX="146406" custScaleY="150022" custLinFactNeighborY="-2996">
        <dgm:presLayoutVars>
          <dgm:chPref val="3"/>
        </dgm:presLayoutVars>
      </dgm:prSet>
      <dgm:spPr/>
    </dgm:pt>
    <dgm:pt modelId="{1CBD7055-507A-4BD5-A627-167C08677F11}" type="pres">
      <dgm:prSet presAssocID="{7E7514D1-7B12-4905-9213-AF3A3DD4E4FC}" presName="rootConnector1" presStyleLbl="node1" presStyleIdx="0" presStyleCnt="0"/>
      <dgm:spPr/>
    </dgm:pt>
    <dgm:pt modelId="{898F25BB-93F8-40C2-8AC2-7D77CCBEAD9B}" type="pres">
      <dgm:prSet presAssocID="{7E7514D1-7B12-4905-9213-AF3A3DD4E4FC}" presName="hierChild2" presStyleCnt="0"/>
      <dgm:spPr/>
    </dgm:pt>
    <dgm:pt modelId="{82D4D9D7-9751-4925-AC76-0ECFD6DF5506}" type="pres">
      <dgm:prSet presAssocID="{58977DEF-7BDC-4B8E-9C1C-5F6F03535C93}" presName="Name37" presStyleLbl="parChTrans1D2" presStyleIdx="0" presStyleCnt="7"/>
      <dgm:spPr/>
    </dgm:pt>
    <dgm:pt modelId="{D05FEBAD-3565-48E3-89FD-BA6BD5BC724B}" type="pres">
      <dgm:prSet presAssocID="{75D9DF10-F280-4D78-B623-23E84D038C67}" presName="hierRoot2" presStyleCnt="0">
        <dgm:presLayoutVars>
          <dgm:hierBranch val="init"/>
        </dgm:presLayoutVars>
      </dgm:prSet>
      <dgm:spPr/>
    </dgm:pt>
    <dgm:pt modelId="{51B09AD0-8EBE-4FA9-9F8C-A1FA323B5FE9}" type="pres">
      <dgm:prSet presAssocID="{75D9DF10-F280-4D78-B623-23E84D038C67}" presName="rootComposite" presStyleCnt="0"/>
      <dgm:spPr/>
    </dgm:pt>
    <dgm:pt modelId="{CB9F1D4F-7DDD-4067-AAFE-3284A933A4A1}" type="pres">
      <dgm:prSet presAssocID="{75D9DF10-F280-4D78-B623-23E84D038C67}" presName="rootText" presStyleLbl="node2" presStyleIdx="0" presStyleCnt="7">
        <dgm:presLayoutVars>
          <dgm:chPref val="3"/>
        </dgm:presLayoutVars>
      </dgm:prSet>
      <dgm:spPr/>
    </dgm:pt>
    <dgm:pt modelId="{6A7BCD9D-2E6B-41A7-8F6F-B2E485891A7E}" type="pres">
      <dgm:prSet presAssocID="{75D9DF10-F280-4D78-B623-23E84D038C67}" presName="rootConnector" presStyleLbl="node2" presStyleIdx="0" presStyleCnt="7"/>
      <dgm:spPr/>
    </dgm:pt>
    <dgm:pt modelId="{8EDBFE27-55B7-4928-A0FD-98BBA24183D1}" type="pres">
      <dgm:prSet presAssocID="{75D9DF10-F280-4D78-B623-23E84D038C67}" presName="hierChild4" presStyleCnt="0"/>
      <dgm:spPr/>
    </dgm:pt>
    <dgm:pt modelId="{FF786044-03F0-41A0-8933-3D48E46AFD08}" type="pres">
      <dgm:prSet presAssocID="{75D9DF10-F280-4D78-B623-23E84D038C67}" presName="hierChild5" presStyleCnt="0"/>
      <dgm:spPr/>
    </dgm:pt>
    <dgm:pt modelId="{2B101553-EBEB-44FD-9469-EC4AF1569150}" type="pres">
      <dgm:prSet presAssocID="{13D180B7-6E68-44E7-A387-29FFE9A20AA0}" presName="Name37" presStyleLbl="parChTrans1D2" presStyleIdx="1" presStyleCnt="7"/>
      <dgm:spPr/>
    </dgm:pt>
    <dgm:pt modelId="{13AA0E7A-7926-4077-BB74-E489D2C9F77B}" type="pres">
      <dgm:prSet presAssocID="{14C814DB-9036-48BC-85DD-EA1B04988796}" presName="hierRoot2" presStyleCnt="0">
        <dgm:presLayoutVars>
          <dgm:hierBranch val="init"/>
        </dgm:presLayoutVars>
      </dgm:prSet>
      <dgm:spPr/>
    </dgm:pt>
    <dgm:pt modelId="{342FA7F3-4348-43AD-84B2-54E7F6BA773B}" type="pres">
      <dgm:prSet presAssocID="{14C814DB-9036-48BC-85DD-EA1B04988796}" presName="rootComposite" presStyleCnt="0"/>
      <dgm:spPr/>
    </dgm:pt>
    <dgm:pt modelId="{F36A90E4-CA75-405E-8001-05FEF04C99E5}" type="pres">
      <dgm:prSet presAssocID="{14C814DB-9036-48BC-85DD-EA1B04988796}" presName="rootText" presStyleLbl="node2" presStyleIdx="1" presStyleCnt="7">
        <dgm:presLayoutVars>
          <dgm:chPref val="3"/>
        </dgm:presLayoutVars>
      </dgm:prSet>
      <dgm:spPr/>
    </dgm:pt>
    <dgm:pt modelId="{0A7E502D-AF17-4220-8706-8093A36D395E}" type="pres">
      <dgm:prSet presAssocID="{14C814DB-9036-48BC-85DD-EA1B04988796}" presName="rootConnector" presStyleLbl="node2" presStyleIdx="1" presStyleCnt="7"/>
      <dgm:spPr/>
    </dgm:pt>
    <dgm:pt modelId="{3A50258F-DB21-4A77-905E-124C4280291E}" type="pres">
      <dgm:prSet presAssocID="{14C814DB-9036-48BC-85DD-EA1B04988796}" presName="hierChild4" presStyleCnt="0"/>
      <dgm:spPr/>
    </dgm:pt>
    <dgm:pt modelId="{55A4DF77-C28F-4063-AB21-95DF8846EC77}" type="pres">
      <dgm:prSet presAssocID="{14C814DB-9036-48BC-85DD-EA1B04988796}" presName="hierChild5" presStyleCnt="0"/>
      <dgm:spPr/>
    </dgm:pt>
    <dgm:pt modelId="{9D959939-5A99-45A8-B5EE-FEEFBD8920D1}" type="pres">
      <dgm:prSet presAssocID="{49680F90-C1C6-4C33-AB2D-A4356F6EDDF2}" presName="Name37" presStyleLbl="parChTrans1D2" presStyleIdx="2" presStyleCnt="7"/>
      <dgm:spPr/>
    </dgm:pt>
    <dgm:pt modelId="{0014ABC2-F6DA-46A0-84FF-A2CDF2AD8C18}" type="pres">
      <dgm:prSet presAssocID="{8155B495-8886-4322-80C2-C6F51FE4483C}" presName="hierRoot2" presStyleCnt="0">
        <dgm:presLayoutVars>
          <dgm:hierBranch val="init"/>
        </dgm:presLayoutVars>
      </dgm:prSet>
      <dgm:spPr/>
    </dgm:pt>
    <dgm:pt modelId="{3C2F1338-27D3-4372-AB89-142D5FC70F28}" type="pres">
      <dgm:prSet presAssocID="{8155B495-8886-4322-80C2-C6F51FE4483C}" presName="rootComposite" presStyleCnt="0"/>
      <dgm:spPr/>
    </dgm:pt>
    <dgm:pt modelId="{1B8AE047-1B92-4D26-9178-A0418EA1581B}" type="pres">
      <dgm:prSet presAssocID="{8155B495-8886-4322-80C2-C6F51FE4483C}" presName="rootText" presStyleLbl="node2" presStyleIdx="2" presStyleCnt="7">
        <dgm:presLayoutVars>
          <dgm:chPref val="3"/>
        </dgm:presLayoutVars>
      </dgm:prSet>
      <dgm:spPr/>
    </dgm:pt>
    <dgm:pt modelId="{3DC1E517-7E89-49DB-AD59-3A20537DE65D}" type="pres">
      <dgm:prSet presAssocID="{8155B495-8886-4322-80C2-C6F51FE4483C}" presName="rootConnector" presStyleLbl="node2" presStyleIdx="2" presStyleCnt="7"/>
      <dgm:spPr/>
    </dgm:pt>
    <dgm:pt modelId="{12CA0311-A97C-4FF1-A943-525E0437321B}" type="pres">
      <dgm:prSet presAssocID="{8155B495-8886-4322-80C2-C6F51FE4483C}" presName="hierChild4" presStyleCnt="0"/>
      <dgm:spPr/>
    </dgm:pt>
    <dgm:pt modelId="{34BEB813-CB0C-4FB4-9C76-47155B83DB55}" type="pres">
      <dgm:prSet presAssocID="{8155B495-8886-4322-80C2-C6F51FE4483C}" presName="hierChild5" presStyleCnt="0"/>
      <dgm:spPr/>
    </dgm:pt>
    <dgm:pt modelId="{4313A59B-D779-47E2-8E49-889B41CA5132}" type="pres">
      <dgm:prSet presAssocID="{0741A2BE-B5DA-48E3-A233-A04F21FBA986}" presName="Name37" presStyleLbl="parChTrans1D2" presStyleIdx="3" presStyleCnt="7"/>
      <dgm:spPr/>
    </dgm:pt>
    <dgm:pt modelId="{A9F08415-CF44-4E79-8AE3-50C1438F176D}" type="pres">
      <dgm:prSet presAssocID="{4DEEE70E-5137-4CF5-B67E-080EDC677E13}" presName="hierRoot2" presStyleCnt="0">
        <dgm:presLayoutVars>
          <dgm:hierBranch val="init"/>
        </dgm:presLayoutVars>
      </dgm:prSet>
      <dgm:spPr/>
    </dgm:pt>
    <dgm:pt modelId="{00DF884D-A9D0-45AA-8423-2C7288D62E8A}" type="pres">
      <dgm:prSet presAssocID="{4DEEE70E-5137-4CF5-B67E-080EDC677E13}" presName="rootComposite" presStyleCnt="0"/>
      <dgm:spPr/>
    </dgm:pt>
    <dgm:pt modelId="{9397810D-DD83-4422-8DCB-05604442FC66}" type="pres">
      <dgm:prSet presAssocID="{4DEEE70E-5137-4CF5-B67E-080EDC677E13}" presName="rootText" presStyleLbl="node2" presStyleIdx="3" presStyleCnt="7">
        <dgm:presLayoutVars>
          <dgm:chPref val="3"/>
        </dgm:presLayoutVars>
      </dgm:prSet>
      <dgm:spPr/>
    </dgm:pt>
    <dgm:pt modelId="{5DD4AE62-55EB-4BB3-95C0-52415A643814}" type="pres">
      <dgm:prSet presAssocID="{4DEEE70E-5137-4CF5-B67E-080EDC677E13}" presName="rootConnector" presStyleLbl="node2" presStyleIdx="3" presStyleCnt="7"/>
      <dgm:spPr/>
    </dgm:pt>
    <dgm:pt modelId="{DBDEE3E9-8617-4429-8C57-945C04182778}" type="pres">
      <dgm:prSet presAssocID="{4DEEE70E-5137-4CF5-B67E-080EDC677E13}" presName="hierChild4" presStyleCnt="0"/>
      <dgm:spPr/>
    </dgm:pt>
    <dgm:pt modelId="{17680E0F-5D84-4FB4-A53A-BE4C8A0EF8DE}" type="pres">
      <dgm:prSet presAssocID="{3D375220-6C33-4C86-B09C-7FFE3A633576}" presName="Name37" presStyleLbl="parChTrans1D3" presStyleIdx="0" presStyleCnt="4"/>
      <dgm:spPr/>
    </dgm:pt>
    <dgm:pt modelId="{703EE8C4-D51B-435B-B672-2C576C015AF3}" type="pres">
      <dgm:prSet presAssocID="{588D8013-16FD-44E1-A9DC-8EE01667C301}" presName="hierRoot2" presStyleCnt="0">
        <dgm:presLayoutVars>
          <dgm:hierBranch val="init"/>
        </dgm:presLayoutVars>
      </dgm:prSet>
      <dgm:spPr/>
    </dgm:pt>
    <dgm:pt modelId="{C17EC3D5-3534-4E20-99D1-A25E5C0C7081}" type="pres">
      <dgm:prSet presAssocID="{588D8013-16FD-44E1-A9DC-8EE01667C301}" presName="rootComposite" presStyleCnt="0"/>
      <dgm:spPr/>
    </dgm:pt>
    <dgm:pt modelId="{2032081C-17D6-4A4F-BDD6-56E697B6813F}" type="pres">
      <dgm:prSet presAssocID="{588D8013-16FD-44E1-A9DC-8EE01667C301}" presName="rootText" presStyleLbl="node3" presStyleIdx="0" presStyleCnt="4" custScaleY="105118" custLinFactX="87250" custLinFactY="100000" custLinFactNeighborX="100000" custLinFactNeighborY="192346">
        <dgm:presLayoutVars>
          <dgm:chPref val="3"/>
        </dgm:presLayoutVars>
      </dgm:prSet>
      <dgm:spPr/>
    </dgm:pt>
    <dgm:pt modelId="{E3D3D730-31D3-4399-AEB1-B807A31859AF}" type="pres">
      <dgm:prSet presAssocID="{588D8013-16FD-44E1-A9DC-8EE01667C301}" presName="rootConnector" presStyleLbl="node3" presStyleIdx="0" presStyleCnt="4"/>
      <dgm:spPr/>
    </dgm:pt>
    <dgm:pt modelId="{3753693C-F7EB-40B5-B98C-B0B1DD8E20F0}" type="pres">
      <dgm:prSet presAssocID="{588D8013-16FD-44E1-A9DC-8EE01667C301}" presName="hierChild4" presStyleCnt="0"/>
      <dgm:spPr/>
    </dgm:pt>
    <dgm:pt modelId="{DE0F0F85-0538-40D7-8BB1-5EF418602950}" type="pres">
      <dgm:prSet presAssocID="{588D8013-16FD-44E1-A9DC-8EE01667C301}" presName="hierChild5" presStyleCnt="0"/>
      <dgm:spPr/>
    </dgm:pt>
    <dgm:pt modelId="{D44E6A01-17C0-478A-A89E-DCBC8F0CC35F}" type="pres">
      <dgm:prSet presAssocID="{313DF760-1087-4582-8882-0637BEA27583}" presName="Name37" presStyleLbl="parChTrans1D3" presStyleIdx="1" presStyleCnt="4"/>
      <dgm:spPr/>
    </dgm:pt>
    <dgm:pt modelId="{02CC5370-98DA-4143-A685-48461CBEBBB2}" type="pres">
      <dgm:prSet presAssocID="{46F30501-2732-4128-9B4E-EE83BE2B0051}" presName="hierRoot2" presStyleCnt="0">
        <dgm:presLayoutVars>
          <dgm:hierBranch val="init"/>
        </dgm:presLayoutVars>
      </dgm:prSet>
      <dgm:spPr/>
    </dgm:pt>
    <dgm:pt modelId="{89F9C963-C68C-4295-BEC0-89617009E704}" type="pres">
      <dgm:prSet presAssocID="{46F30501-2732-4128-9B4E-EE83BE2B0051}" presName="rootComposite" presStyleCnt="0"/>
      <dgm:spPr/>
    </dgm:pt>
    <dgm:pt modelId="{28E884CE-2A3D-48F1-A762-DE9E904399C7}" type="pres">
      <dgm:prSet presAssocID="{46F30501-2732-4128-9B4E-EE83BE2B0051}" presName="rootText" presStyleLbl="node3" presStyleIdx="1" presStyleCnt="4">
        <dgm:presLayoutVars>
          <dgm:chPref val="3"/>
        </dgm:presLayoutVars>
      </dgm:prSet>
      <dgm:spPr/>
    </dgm:pt>
    <dgm:pt modelId="{618C13FD-9BED-4FDB-AA2A-590887AA4441}" type="pres">
      <dgm:prSet presAssocID="{46F30501-2732-4128-9B4E-EE83BE2B0051}" presName="rootConnector" presStyleLbl="node3" presStyleIdx="1" presStyleCnt="4"/>
      <dgm:spPr/>
    </dgm:pt>
    <dgm:pt modelId="{9E7E883F-2F2B-486E-8B71-4BB466DB1DD3}" type="pres">
      <dgm:prSet presAssocID="{46F30501-2732-4128-9B4E-EE83BE2B0051}" presName="hierChild4" presStyleCnt="0"/>
      <dgm:spPr/>
    </dgm:pt>
    <dgm:pt modelId="{800B8262-BC00-40D2-93B4-A69F425FD5B1}" type="pres">
      <dgm:prSet presAssocID="{3F56196D-05AB-44C6-8D3B-24F94662E7A8}" presName="Name37" presStyleLbl="parChTrans1D4" presStyleIdx="0" presStyleCnt="2"/>
      <dgm:spPr/>
    </dgm:pt>
    <dgm:pt modelId="{9237A6DC-3BE4-4531-B511-0587E54D949D}" type="pres">
      <dgm:prSet presAssocID="{14E45329-EEBD-474F-94CA-09CB9DEACE4E}" presName="hierRoot2" presStyleCnt="0">
        <dgm:presLayoutVars>
          <dgm:hierBranch val="init"/>
        </dgm:presLayoutVars>
      </dgm:prSet>
      <dgm:spPr/>
    </dgm:pt>
    <dgm:pt modelId="{3908D753-66D6-4E6F-8149-F1A9A48BBAF1}" type="pres">
      <dgm:prSet presAssocID="{14E45329-EEBD-474F-94CA-09CB9DEACE4E}" presName="rootComposite" presStyleCnt="0"/>
      <dgm:spPr/>
    </dgm:pt>
    <dgm:pt modelId="{D51417F3-3363-4531-AA9D-844662E9D59D}" type="pres">
      <dgm:prSet presAssocID="{14E45329-EEBD-474F-94CA-09CB9DEACE4E}" presName="rootText" presStyleLbl="node4" presStyleIdx="0" presStyleCnt="2" custLinFactNeighborX="40300" custLinFactNeighborY="19250">
        <dgm:presLayoutVars>
          <dgm:chPref val="3"/>
        </dgm:presLayoutVars>
      </dgm:prSet>
      <dgm:spPr/>
    </dgm:pt>
    <dgm:pt modelId="{7D080552-98E2-441C-93D3-3398B9F518AF}" type="pres">
      <dgm:prSet presAssocID="{14E45329-EEBD-474F-94CA-09CB9DEACE4E}" presName="rootConnector" presStyleLbl="node4" presStyleIdx="0" presStyleCnt="2"/>
      <dgm:spPr/>
    </dgm:pt>
    <dgm:pt modelId="{7793D069-3C37-4C7D-B526-A1EFCE93C3F9}" type="pres">
      <dgm:prSet presAssocID="{14E45329-EEBD-474F-94CA-09CB9DEACE4E}" presName="hierChild4" presStyleCnt="0"/>
      <dgm:spPr/>
    </dgm:pt>
    <dgm:pt modelId="{515E53B6-F193-40F0-B328-B21E246E3657}" type="pres">
      <dgm:prSet presAssocID="{14E45329-EEBD-474F-94CA-09CB9DEACE4E}" presName="hierChild5" presStyleCnt="0"/>
      <dgm:spPr/>
    </dgm:pt>
    <dgm:pt modelId="{79D2FA9A-5B51-4E7B-A0F1-C4F148A28D96}" type="pres">
      <dgm:prSet presAssocID="{46F30501-2732-4128-9B4E-EE83BE2B0051}" presName="hierChild5" presStyleCnt="0"/>
      <dgm:spPr/>
    </dgm:pt>
    <dgm:pt modelId="{096FA6E1-27A2-4CE3-AD7E-9201FCC5C210}" type="pres">
      <dgm:prSet presAssocID="{4E5B68B5-13F6-49CC-A8F7-0BD3B4F01A8F}" presName="Name37" presStyleLbl="parChTrans1D3" presStyleIdx="2" presStyleCnt="4"/>
      <dgm:spPr/>
    </dgm:pt>
    <dgm:pt modelId="{746C5366-DF0A-4F65-A98B-5E9C41CDB6B0}" type="pres">
      <dgm:prSet presAssocID="{F5A7E1E9-2996-4F1E-BC8E-E9344B58A304}" presName="hierRoot2" presStyleCnt="0">
        <dgm:presLayoutVars>
          <dgm:hierBranch val="init"/>
        </dgm:presLayoutVars>
      </dgm:prSet>
      <dgm:spPr/>
    </dgm:pt>
    <dgm:pt modelId="{D5083D33-7523-4E4D-8065-37CAFC70E88C}" type="pres">
      <dgm:prSet presAssocID="{F5A7E1E9-2996-4F1E-BC8E-E9344B58A304}" presName="rootComposite" presStyleCnt="0"/>
      <dgm:spPr/>
    </dgm:pt>
    <dgm:pt modelId="{BBA305B8-6A94-4E0A-B379-84DE8B25ED3F}" type="pres">
      <dgm:prSet presAssocID="{F5A7E1E9-2996-4F1E-BC8E-E9344B58A304}" presName="rootText" presStyleLbl="node3" presStyleIdx="2" presStyleCnt="4">
        <dgm:presLayoutVars>
          <dgm:chPref val="3"/>
        </dgm:presLayoutVars>
      </dgm:prSet>
      <dgm:spPr/>
    </dgm:pt>
    <dgm:pt modelId="{7AEC94FE-3D0B-4B81-BC5B-1F3DCB01EF00}" type="pres">
      <dgm:prSet presAssocID="{F5A7E1E9-2996-4F1E-BC8E-E9344B58A304}" presName="rootConnector" presStyleLbl="node3" presStyleIdx="2" presStyleCnt="4"/>
      <dgm:spPr/>
    </dgm:pt>
    <dgm:pt modelId="{B1E1590F-0FAF-4BE7-BC57-E3875B2A2572}" type="pres">
      <dgm:prSet presAssocID="{F5A7E1E9-2996-4F1E-BC8E-E9344B58A304}" presName="hierChild4" presStyleCnt="0"/>
      <dgm:spPr/>
    </dgm:pt>
    <dgm:pt modelId="{D216FB97-5D53-473A-9803-AE26F657BDAE}" type="pres">
      <dgm:prSet presAssocID="{3B772CAA-3F68-45AA-91C1-330788B648E5}" presName="Name37" presStyleLbl="parChTrans1D4" presStyleIdx="1" presStyleCnt="2"/>
      <dgm:spPr/>
    </dgm:pt>
    <dgm:pt modelId="{876934A4-8C5B-4F0C-A3E6-76B8AF21D785}" type="pres">
      <dgm:prSet presAssocID="{29EF40FE-7535-4B60-A880-7D04756AE171}" presName="hierRoot2" presStyleCnt="0">
        <dgm:presLayoutVars>
          <dgm:hierBranch val="init"/>
        </dgm:presLayoutVars>
      </dgm:prSet>
      <dgm:spPr/>
    </dgm:pt>
    <dgm:pt modelId="{827EBE1D-AE2C-4422-BC4F-523A6E4FB0A1}" type="pres">
      <dgm:prSet presAssocID="{29EF40FE-7535-4B60-A880-7D04756AE171}" presName="rootComposite" presStyleCnt="0"/>
      <dgm:spPr/>
    </dgm:pt>
    <dgm:pt modelId="{A1993B2B-1B83-4747-BBC1-83EB849D1DF6}" type="pres">
      <dgm:prSet presAssocID="{29EF40FE-7535-4B60-A880-7D04756AE171}" presName="rootText" presStyleLbl="node4" presStyleIdx="1" presStyleCnt="2" custAng="0" custScaleY="94431" custLinFactX="-100000" custLinFactY="36051" custLinFactNeighborX="-100345" custLinFactNeighborY="100000">
        <dgm:presLayoutVars>
          <dgm:chPref val="3"/>
        </dgm:presLayoutVars>
      </dgm:prSet>
      <dgm:spPr/>
    </dgm:pt>
    <dgm:pt modelId="{A5006C01-5D2E-4441-8117-37C5A504DB71}" type="pres">
      <dgm:prSet presAssocID="{29EF40FE-7535-4B60-A880-7D04756AE171}" presName="rootConnector" presStyleLbl="node4" presStyleIdx="1" presStyleCnt="2"/>
      <dgm:spPr/>
    </dgm:pt>
    <dgm:pt modelId="{3D500A0E-6549-4E81-90C4-E28218AF899E}" type="pres">
      <dgm:prSet presAssocID="{29EF40FE-7535-4B60-A880-7D04756AE171}" presName="hierChild4" presStyleCnt="0"/>
      <dgm:spPr/>
    </dgm:pt>
    <dgm:pt modelId="{8FA30EC0-8477-434E-8612-0586BBC8C66E}" type="pres">
      <dgm:prSet presAssocID="{29EF40FE-7535-4B60-A880-7D04756AE171}" presName="hierChild5" presStyleCnt="0"/>
      <dgm:spPr/>
    </dgm:pt>
    <dgm:pt modelId="{84C21BDB-CD42-4FC4-BC4D-08985DF8F35B}" type="pres">
      <dgm:prSet presAssocID="{F5A7E1E9-2996-4F1E-BC8E-E9344B58A304}" presName="hierChild5" presStyleCnt="0"/>
      <dgm:spPr/>
    </dgm:pt>
    <dgm:pt modelId="{D9914FB7-0606-4B2A-AC8B-FE26C863354C}" type="pres">
      <dgm:prSet presAssocID="{B379411C-0ACC-43B5-8E75-0CE900072E45}" presName="Name37" presStyleLbl="parChTrans1D3" presStyleIdx="3" presStyleCnt="4"/>
      <dgm:spPr/>
    </dgm:pt>
    <dgm:pt modelId="{FBD2A554-71E6-4755-B61E-C60463418C70}" type="pres">
      <dgm:prSet presAssocID="{582C8B9B-80F7-4726-A343-847E521D517A}" presName="hierRoot2" presStyleCnt="0">
        <dgm:presLayoutVars>
          <dgm:hierBranch val="init"/>
        </dgm:presLayoutVars>
      </dgm:prSet>
      <dgm:spPr/>
    </dgm:pt>
    <dgm:pt modelId="{10AF9AAB-426A-445B-8AF9-68E64826C5FE}" type="pres">
      <dgm:prSet presAssocID="{582C8B9B-80F7-4726-A343-847E521D517A}" presName="rootComposite" presStyleCnt="0"/>
      <dgm:spPr/>
    </dgm:pt>
    <dgm:pt modelId="{433D852E-9CBA-41E1-AF40-DB651FBD942B}" type="pres">
      <dgm:prSet presAssocID="{582C8B9B-80F7-4726-A343-847E521D517A}" presName="rootText" presStyleLbl="node3" presStyleIdx="3" presStyleCnt="4">
        <dgm:presLayoutVars>
          <dgm:chPref val="3"/>
        </dgm:presLayoutVars>
      </dgm:prSet>
      <dgm:spPr/>
    </dgm:pt>
    <dgm:pt modelId="{D054CE86-DA11-4A78-BA14-F11CB6C53FA9}" type="pres">
      <dgm:prSet presAssocID="{582C8B9B-80F7-4726-A343-847E521D517A}" presName="rootConnector" presStyleLbl="node3" presStyleIdx="3" presStyleCnt="4"/>
      <dgm:spPr/>
    </dgm:pt>
    <dgm:pt modelId="{1A3E495C-1CF0-47B8-A046-44E686804E48}" type="pres">
      <dgm:prSet presAssocID="{582C8B9B-80F7-4726-A343-847E521D517A}" presName="hierChild4" presStyleCnt="0"/>
      <dgm:spPr/>
    </dgm:pt>
    <dgm:pt modelId="{0C8BCC4C-25DC-450F-AA9C-A5D708F5ABBF}" type="pres">
      <dgm:prSet presAssocID="{582C8B9B-80F7-4726-A343-847E521D517A}" presName="hierChild5" presStyleCnt="0"/>
      <dgm:spPr/>
    </dgm:pt>
    <dgm:pt modelId="{C99F32D5-6FB7-4E92-965F-1C9960633DDE}" type="pres">
      <dgm:prSet presAssocID="{4DEEE70E-5137-4CF5-B67E-080EDC677E13}" presName="hierChild5" presStyleCnt="0"/>
      <dgm:spPr/>
    </dgm:pt>
    <dgm:pt modelId="{42A4F4DA-6E3A-4B05-85F2-9763268687F9}" type="pres">
      <dgm:prSet presAssocID="{12E9C999-6E43-4CF1-B494-26AAD13C069F}" presName="Name37" presStyleLbl="parChTrans1D2" presStyleIdx="4" presStyleCnt="7"/>
      <dgm:spPr/>
    </dgm:pt>
    <dgm:pt modelId="{DEE6F882-7E2F-4C2C-8143-7E4660A288F0}" type="pres">
      <dgm:prSet presAssocID="{E885D690-2258-4F9C-ADBB-D07844A63DE3}" presName="hierRoot2" presStyleCnt="0">
        <dgm:presLayoutVars>
          <dgm:hierBranch val="init"/>
        </dgm:presLayoutVars>
      </dgm:prSet>
      <dgm:spPr/>
    </dgm:pt>
    <dgm:pt modelId="{AD423076-C971-4D9A-8834-D0D5CDDCE40F}" type="pres">
      <dgm:prSet presAssocID="{E885D690-2258-4F9C-ADBB-D07844A63DE3}" presName="rootComposite" presStyleCnt="0"/>
      <dgm:spPr/>
    </dgm:pt>
    <dgm:pt modelId="{978A5991-0A0A-4FAB-A07D-9C513E66BB4A}" type="pres">
      <dgm:prSet presAssocID="{E885D690-2258-4F9C-ADBB-D07844A63DE3}" presName="rootText" presStyleLbl="node2" presStyleIdx="4" presStyleCnt="7">
        <dgm:presLayoutVars>
          <dgm:chPref val="3"/>
        </dgm:presLayoutVars>
      </dgm:prSet>
      <dgm:spPr/>
    </dgm:pt>
    <dgm:pt modelId="{505AED6A-6D78-4130-9660-72D84AC656E8}" type="pres">
      <dgm:prSet presAssocID="{E885D690-2258-4F9C-ADBB-D07844A63DE3}" presName="rootConnector" presStyleLbl="node2" presStyleIdx="4" presStyleCnt="7"/>
      <dgm:spPr/>
    </dgm:pt>
    <dgm:pt modelId="{213FA183-4E3F-4989-8264-91F642885CAB}" type="pres">
      <dgm:prSet presAssocID="{E885D690-2258-4F9C-ADBB-D07844A63DE3}" presName="hierChild4" presStyleCnt="0"/>
      <dgm:spPr/>
    </dgm:pt>
    <dgm:pt modelId="{42877072-B473-469A-B539-8DBD5F69E5A3}" type="pres">
      <dgm:prSet presAssocID="{E885D690-2258-4F9C-ADBB-D07844A63DE3}" presName="hierChild5" presStyleCnt="0"/>
      <dgm:spPr/>
    </dgm:pt>
    <dgm:pt modelId="{D99A9259-6B5B-4D6E-B2A2-455B5B4A93CB}" type="pres">
      <dgm:prSet presAssocID="{AE133F75-32CF-4042-8EDA-6297E1D71C74}" presName="Name37" presStyleLbl="parChTrans1D2" presStyleIdx="5" presStyleCnt="7"/>
      <dgm:spPr/>
    </dgm:pt>
    <dgm:pt modelId="{991E4709-1B4F-44CD-87DB-59176DBE6D7D}" type="pres">
      <dgm:prSet presAssocID="{1F0821DE-14E5-4D59-8AF9-0C6BB3029E88}" presName="hierRoot2" presStyleCnt="0">
        <dgm:presLayoutVars>
          <dgm:hierBranch val="init"/>
        </dgm:presLayoutVars>
      </dgm:prSet>
      <dgm:spPr/>
    </dgm:pt>
    <dgm:pt modelId="{9E9425CD-4D29-4C64-BC8E-1F3A9D6DDBD8}" type="pres">
      <dgm:prSet presAssocID="{1F0821DE-14E5-4D59-8AF9-0C6BB3029E88}" presName="rootComposite" presStyleCnt="0"/>
      <dgm:spPr/>
    </dgm:pt>
    <dgm:pt modelId="{843F02B7-B7E1-426F-91DF-43C7454B1B9B}" type="pres">
      <dgm:prSet presAssocID="{1F0821DE-14E5-4D59-8AF9-0C6BB3029E88}" presName="rootText" presStyleLbl="node2" presStyleIdx="5" presStyleCnt="7">
        <dgm:presLayoutVars>
          <dgm:chPref val="3"/>
        </dgm:presLayoutVars>
      </dgm:prSet>
      <dgm:spPr/>
    </dgm:pt>
    <dgm:pt modelId="{FDAC8BC1-A804-4487-B56C-ACFEC9393899}" type="pres">
      <dgm:prSet presAssocID="{1F0821DE-14E5-4D59-8AF9-0C6BB3029E88}" presName="rootConnector" presStyleLbl="node2" presStyleIdx="5" presStyleCnt="7"/>
      <dgm:spPr/>
    </dgm:pt>
    <dgm:pt modelId="{4312B73D-9DB6-46DC-91E0-B37EDBB5BE5C}" type="pres">
      <dgm:prSet presAssocID="{1F0821DE-14E5-4D59-8AF9-0C6BB3029E88}" presName="hierChild4" presStyleCnt="0"/>
      <dgm:spPr/>
    </dgm:pt>
    <dgm:pt modelId="{8D374077-4DC0-48A7-B6FA-C892338D40DC}" type="pres">
      <dgm:prSet presAssocID="{1F0821DE-14E5-4D59-8AF9-0C6BB3029E88}" presName="hierChild5" presStyleCnt="0"/>
      <dgm:spPr/>
    </dgm:pt>
    <dgm:pt modelId="{4C096D82-DF3A-464B-847E-A3163C9DE420}" type="pres">
      <dgm:prSet presAssocID="{9F0B9706-09DB-4167-B5A0-D2E53F49CE01}" presName="Name37" presStyleLbl="parChTrans1D2" presStyleIdx="6" presStyleCnt="7"/>
      <dgm:spPr/>
    </dgm:pt>
    <dgm:pt modelId="{F7548B16-2EB5-402C-BBB4-DA5F91BB4461}" type="pres">
      <dgm:prSet presAssocID="{AA2FDB5F-AE1F-42CE-A604-3693F0E325A9}" presName="hierRoot2" presStyleCnt="0">
        <dgm:presLayoutVars>
          <dgm:hierBranch val="init"/>
        </dgm:presLayoutVars>
      </dgm:prSet>
      <dgm:spPr/>
    </dgm:pt>
    <dgm:pt modelId="{DDA75BAA-42B4-47B4-9A42-31906CB44E2D}" type="pres">
      <dgm:prSet presAssocID="{AA2FDB5F-AE1F-42CE-A604-3693F0E325A9}" presName="rootComposite" presStyleCnt="0"/>
      <dgm:spPr/>
    </dgm:pt>
    <dgm:pt modelId="{4C67AE35-1A9E-4EA1-B112-7320D1E87F37}" type="pres">
      <dgm:prSet presAssocID="{AA2FDB5F-AE1F-42CE-A604-3693F0E325A9}" presName="rootText" presStyleLbl="node2" presStyleIdx="6" presStyleCnt="7" custLinFactNeighborX="-2247">
        <dgm:presLayoutVars>
          <dgm:chPref val="3"/>
        </dgm:presLayoutVars>
      </dgm:prSet>
      <dgm:spPr/>
    </dgm:pt>
    <dgm:pt modelId="{EC4BD6E0-1A91-47D8-B0C6-8E766C9B4D9D}" type="pres">
      <dgm:prSet presAssocID="{AA2FDB5F-AE1F-42CE-A604-3693F0E325A9}" presName="rootConnector" presStyleLbl="node2" presStyleIdx="6" presStyleCnt="7"/>
      <dgm:spPr/>
    </dgm:pt>
    <dgm:pt modelId="{DA4AE424-51AD-48A4-8DBC-EF6182B64557}" type="pres">
      <dgm:prSet presAssocID="{AA2FDB5F-AE1F-42CE-A604-3693F0E325A9}" presName="hierChild4" presStyleCnt="0"/>
      <dgm:spPr/>
    </dgm:pt>
    <dgm:pt modelId="{1631BC2F-0992-48A6-B02D-F28DD18E5DEA}" type="pres">
      <dgm:prSet presAssocID="{AA2FDB5F-AE1F-42CE-A604-3693F0E325A9}" presName="hierChild5" presStyleCnt="0"/>
      <dgm:spPr/>
    </dgm:pt>
    <dgm:pt modelId="{9C910223-95AD-47CB-88AE-113B017EA484}" type="pres">
      <dgm:prSet presAssocID="{7E7514D1-7B12-4905-9213-AF3A3DD4E4FC}" presName="hierChild3" presStyleCnt="0"/>
      <dgm:spPr/>
    </dgm:pt>
    <dgm:pt modelId="{A72F0089-11A0-084D-A2E5-0BE1461B2748}" type="pres">
      <dgm:prSet presAssocID="{B209654D-369C-0F4D-B613-388AA9AB7C43}" presName="hierRoot1" presStyleCnt="0">
        <dgm:presLayoutVars>
          <dgm:hierBranch val="init"/>
        </dgm:presLayoutVars>
      </dgm:prSet>
      <dgm:spPr/>
    </dgm:pt>
    <dgm:pt modelId="{79C73AF4-BD8B-274B-87C3-A13EA55FFAB5}" type="pres">
      <dgm:prSet presAssocID="{B209654D-369C-0F4D-B613-388AA9AB7C43}" presName="rootComposite1" presStyleCnt="0"/>
      <dgm:spPr/>
    </dgm:pt>
    <dgm:pt modelId="{16E5CF20-6B30-6F4F-ADC0-49B5F90B744A}" type="pres">
      <dgm:prSet presAssocID="{B209654D-369C-0F4D-B613-388AA9AB7C43}" presName="rootText1" presStyleLbl="node0" presStyleIdx="1" presStyleCnt="2" custAng="0" custLinFactY="300000" custLinFactNeighborX="-23860" custLinFactNeighborY="309077">
        <dgm:presLayoutVars>
          <dgm:chPref val="3"/>
        </dgm:presLayoutVars>
      </dgm:prSet>
      <dgm:spPr/>
    </dgm:pt>
    <dgm:pt modelId="{2C22DCA5-4C1C-8143-A62C-324D7199A916}" type="pres">
      <dgm:prSet presAssocID="{B209654D-369C-0F4D-B613-388AA9AB7C43}" presName="rootConnector1" presStyleLbl="node1" presStyleIdx="0" presStyleCnt="0"/>
      <dgm:spPr/>
    </dgm:pt>
    <dgm:pt modelId="{934ED7BC-F250-0A47-86A0-1A9DEB0083C6}" type="pres">
      <dgm:prSet presAssocID="{B209654D-369C-0F4D-B613-388AA9AB7C43}" presName="hierChild2" presStyleCnt="0"/>
      <dgm:spPr/>
    </dgm:pt>
    <dgm:pt modelId="{5AC716F3-5E8F-9C4E-8A68-ACB89D2618D3}" type="pres">
      <dgm:prSet presAssocID="{B209654D-369C-0F4D-B613-388AA9AB7C43}" presName="hierChild3" presStyleCnt="0"/>
      <dgm:spPr/>
    </dgm:pt>
  </dgm:ptLst>
  <dgm:cxnLst>
    <dgm:cxn modelId="{C3163B03-BE27-42E4-97B9-11E8EA24AD68}" srcId="{F5A7E1E9-2996-4F1E-BC8E-E9344B58A304}" destId="{29EF40FE-7535-4B60-A880-7D04756AE171}" srcOrd="0" destOrd="0" parTransId="{3B772CAA-3F68-45AA-91C1-330788B648E5}" sibTransId="{EA3BF773-B4F9-4C8E-B7F3-78209C897951}"/>
    <dgm:cxn modelId="{9417E80E-8039-A049-AF08-612325324D00}" srcId="{9A61CF3D-BC63-4815-B502-3DCF35355798}" destId="{B209654D-369C-0F4D-B613-388AA9AB7C43}" srcOrd="1" destOrd="0" parTransId="{F51214D7-131B-2B49-BC82-BC334A42C16D}" sibTransId="{3F3E6561-6BD2-C24A-81FD-D5579038D1BB}"/>
    <dgm:cxn modelId="{3A903916-2322-4939-8E6E-6E37E172FB50}" type="presOf" srcId="{588D8013-16FD-44E1-A9DC-8EE01667C301}" destId="{E3D3D730-31D3-4399-AEB1-B807A31859AF}" srcOrd="1" destOrd="0" presId="urn:microsoft.com/office/officeart/2005/8/layout/orgChart1"/>
    <dgm:cxn modelId="{6F56F818-1543-47DA-A8D6-E3EF26D68586}" type="presOf" srcId="{1F0821DE-14E5-4D59-8AF9-0C6BB3029E88}" destId="{FDAC8BC1-A804-4487-B56C-ACFEC9393899}" srcOrd="1" destOrd="0" presId="urn:microsoft.com/office/officeart/2005/8/layout/orgChart1"/>
    <dgm:cxn modelId="{2FF44F1D-1215-4062-9A40-C116686AAE0F}" type="presOf" srcId="{9F0B9706-09DB-4167-B5A0-D2E53F49CE01}" destId="{4C096D82-DF3A-464B-847E-A3163C9DE420}" srcOrd="0" destOrd="0" presId="urn:microsoft.com/office/officeart/2005/8/layout/orgChart1"/>
    <dgm:cxn modelId="{7CEFA421-AE9E-49E5-8E56-30BCE27CFE77}" type="presOf" srcId="{AE133F75-32CF-4042-8EDA-6297E1D71C74}" destId="{D99A9259-6B5B-4D6E-B2A2-455B5B4A93CB}" srcOrd="0" destOrd="0" presId="urn:microsoft.com/office/officeart/2005/8/layout/orgChart1"/>
    <dgm:cxn modelId="{A2AE1123-9A6B-446C-880A-DCD62C32178D}" srcId="{7E7514D1-7B12-4905-9213-AF3A3DD4E4FC}" destId="{75D9DF10-F280-4D78-B623-23E84D038C67}" srcOrd="0" destOrd="0" parTransId="{58977DEF-7BDC-4B8E-9C1C-5F6F03535C93}" sibTransId="{28FC2E0E-C9D3-400E-BB16-A76E1606614A}"/>
    <dgm:cxn modelId="{86184526-C6D0-4FBA-B0FA-B88B9861B93C}" srcId="{7E7514D1-7B12-4905-9213-AF3A3DD4E4FC}" destId="{E885D690-2258-4F9C-ADBB-D07844A63DE3}" srcOrd="4" destOrd="0" parTransId="{12E9C999-6E43-4CF1-B494-26AAD13C069F}" sibTransId="{9078A163-B9FB-47B2-85F2-2F397C84309E}"/>
    <dgm:cxn modelId="{2B17C02A-2D7D-4151-8154-112091BBE638}" srcId="{7E7514D1-7B12-4905-9213-AF3A3DD4E4FC}" destId="{4DEEE70E-5137-4CF5-B67E-080EDC677E13}" srcOrd="3" destOrd="0" parTransId="{0741A2BE-B5DA-48E3-A233-A04F21FBA986}" sibTransId="{D9BE3E89-66D8-46A8-8897-1DF65F1BCF1D}"/>
    <dgm:cxn modelId="{76AFC22B-0FEE-4D7E-959E-73116B43E495}" type="presOf" srcId="{75D9DF10-F280-4D78-B623-23E84D038C67}" destId="{6A7BCD9D-2E6B-41A7-8F6F-B2E485891A7E}" srcOrd="1" destOrd="0" presId="urn:microsoft.com/office/officeart/2005/8/layout/orgChart1"/>
    <dgm:cxn modelId="{5F1EE62C-ABFF-4C07-BCFE-76919BF0EC2F}" type="presOf" srcId="{E885D690-2258-4F9C-ADBB-D07844A63DE3}" destId="{978A5991-0A0A-4FAB-A07D-9C513E66BB4A}" srcOrd="0" destOrd="0" presId="urn:microsoft.com/office/officeart/2005/8/layout/orgChart1"/>
    <dgm:cxn modelId="{BF327242-5352-466E-B33C-79282B52A29C}" srcId="{7E7514D1-7B12-4905-9213-AF3A3DD4E4FC}" destId="{AA2FDB5F-AE1F-42CE-A604-3693F0E325A9}" srcOrd="6" destOrd="0" parTransId="{9F0B9706-09DB-4167-B5A0-D2E53F49CE01}" sibTransId="{4AA5334C-8096-49DF-8FA4-41ED4B7E8D7F}"/>
    <dgm:cxn modelId="{D348C350-EE06-4AD4-B0F3-8A1BD64D0450}" type="presOf" srcId="{13D180B7-6E68-44E7-A387-29FFE9A20AA0}" destId="{2B101553-EBEB-44FD-9469-EC4AF1569150}" srcOrd="0" destOrd="0" presId="urn:microsoft.com/office/officeart/2005/8/layout/orgChart1"/>
    <dgm:cxn modelId="{50C1745A-0E31-48A3-8076-CF9069BA6B2B}" type="presOf" srcId="{3D375220-6C33-4C86-B09C-7FFE3A633576}" destId="{17680E0F-5D84-4FB4-A53A-BE4C8A0EF8DE}" srcOrd="0" destOrd="0" presId="urn:microsoft.com/office/officeart/2005/8/layout/orgChart1"/>
    <dgm:cxn modelId="{81738861-B35E-4124-9FB4-1B6A9A6F1D94}" type="presOf" srcId="{AA2FDB5F-AE1F-42CE-A604-3693F0E325A9}" destId="{4C67AE35-1A9E-4EA1-B112-7320D1E87F37}" srcOrd="0" destOrd="0" presId="urn:microsoft.com/office/officeart/2005/8/layout/orgChart1"/>
    <dgm:cxn modelId="{43350F63-E992-43F0-861C-6AECC7A76A96}" type="presOf" srcId="{14C814DB-9036-48BC-85DD-EA1B04988796}" destId="{0A7E502D-AF17-4220-8706-8093A36D395E}" srcOrd="1" destOrd="0" presId="urn:microsoft.com/office/officeart/2005/8/layout/orgChart1"/>
    <dgm:cxn modelId="{F8B48870-58AA-5D40-AF00-4C962DAB34AF}" type="presOf" srcId="{B209654D-369C-0F4D-B613-388AA9AB7C43}" destId="{16E5CF20-6B30-6F4F-ADC0-49B5F90B744A}" srcOrd="0" destOrd="0" presId="urn:microsoft.com/office/officeart/2005/8/layout/orgChart1"/>
    <dgm:cxn modelId="{058C4A74-8989-4FE2-8ECF-1923034B8FFB}" srcId="{7E7514D1-7B12-4905-9213-AF3A3DD4E4FC}" destId="{1F0821DE-14E5-4D59-8AF9-0C6BB3029E88}" srcOrd="5" destOrd="0" parTransId="{AE133F75-32CF-4042-8EDA-6297E1D71C74}" sibTransId="{3F631ECB-E267-44EA-8321-52A08F4A0791}"/>
    <dgm:cxn modelId="{22ED347C-8911-4B58-B782-0B19CE24AB3D}" type="presOf" srcId="{9A61CF3D-BC63-4815-B502-3DCF35355798}" destId="{9E7EF38A-EC2B-46B7-9A26-34051956586C}" srcOrd="0" destOrd="0" presId="urn:microsoft.com/office/officeart/2005/8/layout/orgChart1"/>
    <dgm:cxn modelId="{5530E07D-71F0-4316-AB49-84108E00C798}" type="presOf" srcId="{313DF760-1087-4582-8882-0637BEA27583}" destId="{D44E6A01-17C0-478A-A89E-DCBC8F0CC35F}" srcOrd="0" destOrd="0" presId="urn:microsoft.com/office/officeart/2005/8/layout/orgChart1"/>
    <dgm:cxn modelId="{CD12147F-5F4D-4105-ACD4-3790A2A471AB}" type="presOf" srcId="{49680F90-C1C6-4C33-AB2D-A4356F6EDDF2}" destId="{9D959939-5A99-45A8-B5EE-FEEFBD8920D1}" srcOrd="0" destOrd="0" presId="urn:microsoft.com/office/officeart/2005/8/layout/orgChart1"/>
    <dgm:cxn modelId="{C97F3480-1EEA-4A06-AA63-F889D313DA19}" type="presOf" srcId="{46F30501-2732-4128-9B4E-EE83BE2B0051}" destId="{28E884CE-2A3D-48F1-A762-DE9E904399C7}" srcOrd="0" destOrd="0" presId="urn:microsoft.com/office/officeart/2005/8/layout/orgChart1"/>
    <dgm:cxn modelId="{B5B14A81-C10D-4364-BC5F-FA5F66214FC4}" type="presOf" srcId="{582C8B9B-80F7-4726-A343-847E521D517A}" destId="{433D852E-9CBA-41E1-AF40-DB651FBD942B}" srcOrd="0" destOrd="0" presId="urn:microsoft.com/office/officeart/2005/8/layout/orgChart1"/>
    <dgm:cxn modelId="{81385884-2B9A-4ABD-B2E9-3343C435B20B}" srcId="{4DEEE70E-5137-4CF5-B67E-080EDC677E13}" destId="{588D8013-16FD-44E1-A9DC-8EE01667C301}" srcOrd="0" destOrd="0" parTransId="{3D375220-6C33-4C86-B09C-7FFE3A633576}" sibTransId="{36487F15-3CE4-47B2-9976-B200B1BF00FE}"/>
    <dgm:cxn modelId="{4C13BF88-944C-4D40-984E-9ABA7BEEB025}" type="presOf" srcId="{588D8013-16FD-44E1-A9DC-8EE01667C301}" destId="{2032081C-17D6-4A4F-BDD6-56E697B6813F}" srcOrd="0" destOrd="0" presId="urn:microsoft.com/office/officeart/2005/8/layout/orgChart1"/>
    <dgm:cxn modelId="{AEA18F8E-7F05-4740-AB9B-3F5F50B24018}" type="presOf" srcId="{3B772CAA-3F68-45AA-91C1-330788B648E5}" destId="{D216FB97-5D53-473A-9803-AE26F657BDAE}" srcOrd="0" destOrd="0" presId="urn:microsoft.com/office/officeart/2005/8/layout/orgChart1"/>
    <dgm:cxn modelId="{06F1B594-8E78-4D50-96BE-FB383BF7D311}" type="presOf" srcId="{7E7514D1-7B12-4905-9213-AF3A3DD4E4FC}" destId="{1CBD7055-507A-4BD5-A627-167C08677F11}" srcOrd="1" destOrd="0" presId="urn:microsoft.com/office/officeart/2005/8/layout/orgChart1"/>
    <dgm:cxn modelId="{B1A85695-25A3-4189-ABAF-47B2FF75E6F2}" type="presOf" srcId="{F5A7E1E9-2996-4F1E-BC8E-E9344B58A304}" destId="{BBA305B8-6A94-4E0A-B379-84DE8B25ED3F}" srcOrd="0" destOrd="0" presId="urn:microsoft.com/office/officeart/2005/8/layout/orgChart1"/>
    <dgm:cxn modelId="{7DEECC95-FA1B-405B-996D-A4B557050285}" type="presOf" srcId="{E885D690-2258-4F9C-ADBB-D07844A63DE3}" destId="{505AED6A-6D78-4130-9660-72D84AC656E8}" srcOrd="1" destOrd="0" presId="urn:microsoft.com/office/officeart/2005/8/layout/orgChart1"/>
    <dgm:cxn modelId="{BC6DF495-9984-4045-889C-32F2B637A1E7}" type="presOf" srcId="{8155B495-8886-4322-80C2-C6F51FE4483C}" destId="{3DC1E517-7E89-49DB-AD59-3A20537DE65D}" srcOrd="1" destOrd="0" presId="urn:microsoft.com/office/officeart/2005/8/layout/orgChart1"/>
    <dgm:cxn modelId="{53071C96-483C-4C63-81EF-6551510DD3B8}" srcId="{4DEEE70E-5137-4CF5-B67E-080EDC677E13}" destId="{582C8B9B-80F7-4726-A343-847E521D517A}" srcOrd="3" destOrd="0" parTransId="{B379411C-0ACC-43B5-8E75-0CE900072E45}" sibTransId="{F7E35EB8-C229-48D8-AE49-3F63709B15A7}"/>
    <dgm:cxn modelId="{074244A0-CDFF-4691-9AF4-99B9DCC64492}" type="presOf" srcId="{14E45329-EEBD-474F-94CA-09CB9DEACE4E}" destId="{7D080552-98E2-441C-93D3-3398B9F518AF}" srcOrd="1" destOrd="0" presId="urn:microsoft.com/office/officeart/2005/8/layout/orgChart1"/>
    <dgm:cxn modelId="{2B9A05A4-0224-4567-A85C-DFEA081FE074}" srcId="{4DEEE70E-5137-4CF5-B67E-080EDC677E13}" destId="{F5A7E1E9-2996-4F1E-BC8E-E9344B58A304}" srcOrd="2" destOrd="0" parTransId="{4E5B68B5-13F6-49CC-A8F7-0BD3B4F01A8F}" sibTransId="{5E464007-78E9-4D0E-8F22-814C64E65319}"/>
    <dgm:cxn modelId="{1921A0A4-B780-4EE3-9C77-3B5228872E46}" type="presOf" srcId="{14E45329-EEBD-474F-94CA-09CB9DEACE4E}" destId="{D51417F3-3363-4531-AA9D-844662E9D59D}" srcOrd="0" destOrd="0" presId="urn:microsoft.com/office/officeart/2005/8/layout/orgChart1"/>
    <dgm:cxn modelId="{AC56EFA4-00C4-47C6-BB3D-D2B0FF289106}" srcId="{9A61CF3D-BC63-4815-B502-3DCF35355798}" destId="{7E7514D1-7B12-4905-9213-AF3A3DD4E4FC}" srcOrd="0" destOrd="0" parTransId="{BE0A9974-2491-4EB1-BDE8-D58281715F60}" sibTransId="{1FEE4C90-0052-4DA8-A97B-83E8A9F4FCDD}"/>
    <dgm:cxn modelId="{4F91CEA6-EF28-C542-8ADC-35D771D34A74}" type="presOf" srcId="{B209654D-369C-0F4D-B613-388AA9AB7C43}" destId="{2C22DCA5-4C1C-8143-A62C-324D7199A916}" srcOrd="1" destOrd="0" presId="urn:microsoft.com/office/officeart/2005/8/layout/orgChart1"/>
    <dgm:cxn modelId="{1027EDAD-2E06-45B3-AC18-A7FCB87CFCFA}" type="presOf" srcId="{582C8B9B-80F7-4726-A343-847E521D517A}" destId="{D054CE86-DA11-4A78-BA14-F11CB6C53FA9}" srcOrd="1" destOrd="0" presId="urn:microsoft.com/office/officeart/2005/8/layout/orgChart1"/>
    <dgm:cxn modelId="{289F42B5-C4A0-419F-A577-783867DECF2D}" type="presOf" srcId="{14C814DB-9036-48BC-85DD-EA1B04988796}" destId="{F36A90E4-CA75-405E-8001-05FEF04C99E5}" srcOrd="0" destOrd="0" presId="urn:microsoft.com/office/officeart/2005/8/layout/orgChart1"/>
    <dgm:cxn modelId="{975858B6-1A71-4A03-8F15-A41A37972B2C}" srcId="{46F30501-2732-4128-9B4E-EE83BE2B0051}" destId="{14E45329-EEBD-474F-94CA-09CB9DEACE4E}" srcOrd="0" destOrd="0" parTransId="{3F56196D-05AB-44C6-8D3B-24F94662E7A8}" sibTransId="{82F7D3FD-5107-42EB-8D8B-4B7F39BBEC4B}"/>
    <dgm:cxn modelId="{4C73E6B8-19D9-4049-9252-3EDAC2983D75}" type="presOf" srcId="{58977DEF-7BDC-4B8E-9C1C-5F6F03535C93}" destId="{82D4D9D7-9751-4925-AC76-0ECFD6DF5506}" srcOrd="0" destOrd="0" presId="urn:microsoft.com/office/officeart/2005/8/layout/orgChart1"/>
    <dgm:cxn modelId="{1B535BBD-79E7-4655-AB3C-42EB31360CFF}" type="presOf" srcId="{4DEEE70E-5137-4CF5-B67E-080EDC677E13}" destId="{9397810D-DD83-4422-8DCB-05604442FC66}" srcOrd="0" destOrd="0" presId="urn:microsoft.com/office/officeart/2005/8/layout/orgChart1"/>
    <dgm:cxn modelId="{6F5779BF-7167-4503-9184-3B9868FD0852}" type="presOf" srcId="{4E5B68B5-13F6-49CC-A8F7-0BD3B4F01A8F}" destId="{096FA6E1-27A2-4CE3-AD7E-9201FCC5C210}" srcOrd="0" destOrd="0" presId="urn:microsoft.com/office/officeart/2005/8/layout/orgChart1"/>
    <dgm:cxn modelId="{D91622C0-44F9-4E29-A450-02FAA5497EC0}" type="presOf" srcId="{B379411C-0ACC-43B5-8E75-0CE900072E45}" destId="{D9914FB7-0606-4B2A-AC8B-FE26C863354C}" srcOrd="0" destOrd="0" presId="urn:microsoft.com/office/officeart/2005/8/layout/orgChart1"/>
    <dgm:cxn modelId="{233BEEC0-FD0C-41EB-91C8-3EBB1D774036}" type="presOf" srcId="{46F30501-2732-4128-9B4E-EE83BE2B0051}" destId="{618C13FD-9BED-4FDB-AA2A-590887AA4441}" srcOrd="1" destOrd="0" presId="urn:microsoft.com/office/officeart/2005/8/layout/orgChart1"/>
    <dgm:cxn modelId="{43FAEECA-12F6-4DEA-9006-35160D5A76D7}" srcId="{7E7514D1-7B12-4905-9213-AF3A3DD4E4FC}" destId="{14C814DB-9036-48BC-85DD-EA1B04988796}" srcOrd="1" destOrd="0" parTransId="{13D180B7-6E68-44E7-A387-29FFE9A20AA0}" sibTransId="{31A6040F-C96D-4B0E-854C-6DB79B64D2AB}"/>
    <dgm:cxn modelId="{0E2981CB-2603-4668-93AB-EE230F6AEE03}" type="presOf" srcId="{0741A2BE-B5DA-48E3-A233-A04F21FBA986}" destId="{4313A59B-D779-47E2-8E49-889B41CA5132}" srcOrd="0" destOrd="0" presId="urn:microsoft.com/office/officeart/2005/8/layout/orgChart1"/>
    <dgm:cxn modelId="{89456FD1-0E17-4FA2-B83C-223E5F217632}" type="presOf" srcId="{F5A7E1E9-2996-4F1E-BC8E-E9344B58A304}" destId="{7AEC94FE-3D0B-4B81-BC5B-1F3DCB01EF00}" srcOrd="1" destOrd="0" presId="urn:microsoft.com/office/officeart/2005/8/layout/orgChart1"/>
    <dgm:cxn modelId="{6BBEC0DB-2ACE-489F-B5C7-D22C24A70567}" srcId="{4DEEE70E-5137-4CF5-B67E-080EDC677E13}" destId="{46F30501-2732-4128-9B4E-EE83BE2B0051}" srcOrd="1" destOrd="0" parTransId="{313DF760-1087-4582-8882-0637BEA27583}" sibTransId="{CD778176-0534-4DF3-897E-8457DD36909A}"/>
    <dgm:cxn modelId="{C97755DC-9F6E-41FE-9EEB-047626F589F3}" type="presOf" srcId="{4DEEE70E-5137-4CF5-B67E-080EDC677E13}" destId="{5DD4AE62-55EB-4BB3-95C0-52415A643814}" srcOrd="1" destOrd="0" presId="urn:microsoft.com/office/officeart/2005/8/layout/orgChart1"/>
    <dgm:cxn modelId="{A15CA1DD-50BF-48AA-B073-9137487D3D64}" srcId="{7E7514D1-7B12-4905-9213-AF3A3DD4E4FC}" destId="{8155B495-8886-4322-80C2-C6F51FE4483C}" srcOrd="2" destOrd="0" parTransId="{49680F90-C1C6-4C33-AB2D-A4356F6EDDF2}" sibTransId="{1EE35AF6-DDE5-49E6-8E2D-B01DC4C97E48}"/>
    <dgm:cxn modelId="{B1BBCFE9-2A04-4906-BA1E-8DF84864F623}" type="presOf" srcId="{12E9C999-6E43-4CF1-B494-26AAD13C069F}" destId="{42A4F4DA-6E3A-4B05-85F2-9763268687F9}" srcOrd="0" destOrd="0" presId="urn:microsoft.com/office/officeart/2005/8/layout/orgChart1"/>
    <dgm:cxn modelId="{80C16DEA-5547-4A66-BB95-243A14A05322}" type="presOf" srcId="{AA2FDB5F-AE1F-42CE-A604-3693F0E325A9}" destId="{EC4BD6E0-1A91-47D8-B0C6-8E766C9B4D9D}" srcOrd="1" destOrd="0" presId="urn:microsoft.com/office/officeart/2005/8/layout/orgChart1"/>
    <dgm:cxn modelId="{E46390EA-49D8-49D1-A20C-934702F64A1D}" type="presOf" srcId="{29EF40FE-7535-4B60-A880-7D04756AE171}" destId="{A5006C01-5D2E-4441-8117-37C5A504DB71}" srcOrd="1" destOrd="0" presId="urn:microsoft.com/office/officeart/2005/8/layout/orgChart1"/>
    <dgm:cxn modelId="{1E8E95F1-86D0-4798-8900-AC694D90CF6D}" type="presOf" srcId="{29EF40FE-7535-4B60-A880-7D04756AE171}" destId="{A1993B2B-1B83-4747-BBC1-83EB849D1DF6}" srcOrd="0" destOrd="0" presId="urn:microsoft.com/office/officeart/2005/8/layout/orgChart1"/>
    <dgm:cxn modelId="{BC5344F3-DE05-4679-B392-151FAC305909}" type="presOf" srcId="{75D9DF10-F280-4D78-B623-23E84D038C67}" destId="{CB9F1D4F-7DDD-4067-AAFE-3284A933A4A1}" srcOrd="0" destOrd="0" presId="urn:microsoft.com/office/officeart/2005/8/layout/orgChart1"/>
    <dgm:cxn modelId="{47615FF7-00F7-4C6E-8216-538E9FF5468C}" type="presOf" srcId="{8155B495-8886-4322-80C2-C6F51FE4483C}" destId="{1B8AE047-1B92-4D26-9178-A0418EA1581B}" srcOrd="0" destOrd="0" presId="urn:microsoft.com/office/officeart/2005/8/layout/orgChart1"/>
    <dgm:cxn modelId="{37B127F9-C5F7-456A-8774-DD886FCF1998}" type="presOf" srcId="{3F56196D-05AB-44C6-8D3B-24F94662E7A8}" destId="{800B8262-BC00-40D2-93B4-A69F425FD5B1}" srcOrd="0" destOrd="0" presId="urn:microsoft.com/office/officeart/2005/8/layout/orgChart1"/>
    <dgm:cxn modelId="{6BB205FE-AC65-402C-A734-7FA561DE749B}" type="presOf" srcId="{7E7514D1-7B12-4905-9213-AF3A3DD4E4FC}" destId="{BB9B4CA7-1899-468C-B3AD-6403DF08A92D}" srcOrd="0" destOrd="0" presId="urn:microsoft.com/office/officeart/2005/8/layout/orgChart1"/>
    <dgm:cxn modelId="{86E7CFFF-4235-4754-B249-DD8826D0AE69}" type="presOf" srcId="{1F0821DE-14E5-4D59-8AF9-0C6BB3029E88}" destId="{843F02B7-B7E1-426F-91DF-43C7454B1B9B}" srcOrd="0" destOrd="0" presId="urn:microsoft.com/office/officeart/2005/8/layout/orgChart1"/>
    <dgm:cxn modelId="{D9A5A962-C6E2-4445-A150-4AC29A49700D}" type="presParOf" srcId="{9E7EF38A-EC2B-46B7-9A26-34051956586C}" destId="{6B98A72D-FF99-4327-B512-FC60BFF6D8F8}" srcOrd="0" destOrd="0" presId="urn:microsoft.com/office/officeart/2005/8/layout/orgChart1"/>
    <dgm:cxn modelId="{EE83385C-E9A5-4A05-A6EE-A3A233CA4D1C}" type="presParOf" srcId="{6B98A72D-FF99-4327-B512-FC60BFF6D8F8}" destId="{2E988554-721A-4544-8EB4-D4A594726099}" srcOrd="0" destOrd="0" presId="urn:microsoft.com/office/officeart/2005/8/layout/orgChart1"/>
    <dgm:cxn modelId="{2CBA92FA-C69D-4B41-8FDB-2A992B40D011}" type="presParOf" srcId="{2E988554-721A-4544-8EB4-D4A594726099}" destId="{BB9B4CA7-1899-468C-B3AD-6403DF08A92D}" srcOrd="0" destOrd="0" presId="urn:microsoft.com/office/officeart/2005/8/layout/orgChart1"/>
    <dgm:cxn modelId="{CB0E358C-BF95-42BE-B2AE-91D6A841D456}" type="presParOf" srcId="{2E988554-721A-4544-8EB4-D4A594726099}" destId="{1CBD7055-507A-4BD5-A627-167C08677F11}" srcOrd="1" destOrd="0" presId="urn:microsoft.com/office/officeart/2005/8/layout/orgChart1"/>
    <dgm:cxn modelId="{B16AE96E-E4C4-43B2-8D1C-81AB4F1C484C}" type="presParOf" srcId="{6B98A72D-FF99-4327-B512-FC60BFF6D8F8}" destId="{898F25BB-93F8-40C2-8AC2-7D77CCBEAD9B}" srcOrd="1" destOrd="0" presId="urn:microsoft.com/office/officeart/2005/8/layout/orgChart1"/>
    <dgm:cxn modelId="{968E7D71-EA57-4AD6-B925-EC9C99E6EAEE}" type="presParOf" srcId="{898F25BB-93F8-40C2-8AC2-7D77CCBEAD9B}" destId="{82D4D9D7-9751-4925-AC76-0ECFD6DF5506}" srcOrd="0" destOrd="0" presId="urn:microsoft.com/office/officeart/2005/8/layout/orgChart1"/>
    <dgm:cxn modelId="{2E94A724-E5BC-434C-B573-29754BAE7EAC}" type="presParOf" srcId="{898F25BB-93F8-40C2-8AC2-7D77CCBEAD9B}" destId="{D05FEBAD-3565-48E3-89FD-BA6BD5BC724B}" srcOrd="1" destOrd="0" presId="urn:microsoft.com/office/officeart/2005/8/layout/orgChart1"/>
    <dgm:cxn modelId="{EE270ACA-EC6A-44E4-ACB3-E2C37B9B4DE1}" type="presParOf" srcId="{D05FEBAD-3565-48E3-89FD-BA6BD5BC724B}" destId="{51B09AD0-8EBE-4FA9-9F8C-A1FA323B5FE9}" srcOrd="0" destOrd="0" presId="urn:microsoft.com/office/officeart/2005/8/layout/orgChart1"/>
    <dgm:cxn modelId="{455FC021-97BA-49F8-AF34-125C88C186E3}" type="presParOf" srcId="{51B09AD0-8EBE-4FA9-9F8C-A1FA323B5FE9}" destId="{CB9F1D4F-7DDD-4067-AAFE-3284A933A4A1}" srcOrd="0" destOrd="0" presId="urn:microsoft.com/office/officeart/2005/8/layout/orgChart1"/>
    <dgm:cxn modelId="{A1D372CC-2E1C-4B4F-9F86-8B4C0559D57C}" type="presParOf" srcId="{51B09AD0-8EBE-4FA9-9F8C-A1FA323B5FE9}" destId="{6A7BCD9D-2E6B-41A7-8F6F-B2E485891A7E}" srcOrd="1" destOrd="0" presId="urn:microsoft.com/office/officeart/2005/8/layout/orgChart1"/>
    <dgm:cxn modelId="{BEC2BA7C-98BE-4A43-8BC3-C6A8BA774E23}" type="presParOf" srcId="{D05FEBAD-3565-48E3-89FD-BA6BD5BC724B}" destId="{8EDBFE27-55B7-4928-A0FD-98BBA24183D1}" srcOrd="1" destOrd="0" presId="urn:microsoft.com/office/officeart/2005/8/layout/orgChart1"/>
    <dgm:cxn modelId="{8F8D6726-C80F-4E72-9233-EE0C55DCB794}" type="presParOf" srcId="{D05FEBAD-3565-48E3-89FD-BA6BD5BC724B}" destId="{FF786044-03F0-41A0-8933-3D48E46AFD08}" srcOrd="2" destOrd="0" presId="urn:microsoft.com/office/officeart/2005/8/layout/orgChart1"/>
    <dgm:cxn modelId="{F039660F-96F6-472C-970F-AF7FDCCC7247}" type="presParOf" srcId="{898F25BB-93F8-40C2-8AC2-7D77CCBEAD9B}" destId="{2B101553-EBEB-44FD-9469-EC4AF1569150}" srcOrd="2" destOrd="0" presId="urn:microsoft.com/office/officeart/2005/8/layout/orgChart1"/>
    <dgm:cxn modelId="{7171D2B3-03A1-4379-9FDB-586D706ABF7F}" type="presParOf" srcId="{898F25BB-93F8-40C2-8AC2-7D77CCBEAD9B}" destId="{13AA0E7A-7926-4077-BB74-E489D2C9F77B}" srcOrd="3" destOrd="0" presId="urn:microsoft.com/office/officeart/2005/8/layout/orgChart1"/>
    <dgm:cxn modelId="{6A8EF260-8171-41B6-83D5-D42089B0C59E}" type="presParOf" srcId="{13AA0E7A-7926-4077-BB74-E489D2C9F77B}" destId="{342FA7F3-4348-43AD-84B2-54E7F6BA773B}" srcOrd="0" destOrd="0" presId="urn:microsoft.com/office/officeart/2005/8/layout/orgChart1"/>
    <dgm:cxn modelId="{ADC01F29-06CD-49D2-A68E-BF8AAED52E01}" type="presParOf" srcId="{342FA7F3-4348-43AD-84B2-54E7F6BA773B}" destId="{F36A90E4-CA75-405E-8001-05FEF04C99E5}" srcOrd="0" destOrd="0" presId="urn:microsoft.com/office/officeart/2005/8/layout/orgChart1"/>
    <dgm:cxn modelId="{065AAE59-E0BC-44D2-BCDF-1955F85CB4D7}" type="presParOf" srcId="{342FA7F3-4348-43AD-84B2-54E7F6BA773B}" destId="{0A7E502D-AF17-4220-8706-8093A36D395E}" srcOrd="1" destOrd="0" presId="urn:microsoft.com/office/officeart/2005/8/layout/orgChart1"/>
    <dgm:cxn modelId="{953FA3C9-FF9C-457B-B594-B39020D45DCF}" type="presParOf" srcId="{13AA0E7A-7926-4077-BB74-E489D2C9F77B}" destId="{3A50258F-DB21-4A77-905E-124C4280291E}" srcOrd="1" destOrd="0" presId="urn:microsoft.com/office/officeart/2005/8/layout/orgChart1"/>
    <dgm:cxn modelId="{EA5AD181-0DA5-4782-801B-87CF2897E046}" type="presParOf" srcId="{13AA0E7A-7926-4077-BB74-E489D2C9F77B}" destId="{55A4DF77-C28F-4063-AB21-95DF8846EC77}" srcOrd="2" destOrd="0" presId="urn:microsoft.com/office/officeart/2005/8/layout/orgChart1"/>
    <dgm:cxn modelId="{08FD4A2A-CE4F-4E8F-BB01-4B29B5BD9B89}" type="presParOf" srcId="{898F25BB-93F8-40C2-8AC2-7D77CCBEAD9B}" destId="{9D959939-5A99-45A8-B5EE-FEEFBD8920D1}" srcOrd="4" destOrd="0" presId="urn:microsoft.com/office/officeart/2005/8/layout/orgChart1"/>
    <dgm:cxn modelId="{C4209E62-2BBF-4E87-A03C-1EC7E69B17D5}" type="presParOf" srcId="{898F25BB-93F8-40C2-8AC2-7D77CCBEAD9B}" destId="{0014ABC2-F6DA-46A0-84FF-A2CDF2AD8C18}" srcOrd="5" destOrd="0" presId="urn:microsoft.com/office/officeart/2005/8/layout/orgChart1"/>
    <dgm:cxn modelId="{4C9C8796-C9BD-4C59-B478-3171E5E9BD33}" type="presParOf" srcId="{0014ABC2-F6DA-46A0-84FF-A2CDF2AD8C18}" destId="{3C2F1338-27D3-4372-AB89-142D5FC70F28}" srcOrd="0" destOrd="0" presId="urn:microsoft.com/office/officeart/2005/8/layout/orgChart1"/>
    <dgm:cxn modelId="{FEBD411C-A37A-4CBA-917A-BD1678ABFDAD}" type="presParOf" srcId="{3C2F1338-27D3-4372-AB89-142D5FC70F28}" destId="{1B8AE047-1B92-4D26-9178-A0418EA1581B}" srcOrd="0" destOrd="0" presId="urn:microsoft.com/office/officeart/2005/8/layout/orgChart1"/>
    <dgm:cxn modelId="{9242F213-D7A3-4D8A-BD58-E9AB5EFA1422}" type="presParOf" srcId="{3C2F1338-27D3-4372-AB89-142D5FC70F28}" destId="{3DC1E517-7E89-49DB-AD59-3A20537DE65D}" srcOrd="1" destOrd="0" presId="urn:microsoft.com/office/officeart/2005/8/layout/orgChart1"/>
    <dgm:cxn modelId="{7840A429-95A5-4F92-846D-C3B9BF0D075B}" type="presParOf" srcId="{0014ABC2-F6DA-46A0-84FF-A2CDF2AD8C18}" destId="{12CA0311-A97C-4FF1-A943-525E0437321B}" srcOrd="1" destOrd="0" presId="urn:microsoft.com/office/officeart/2005/8/layout/orgChart1"/>
    <dgm:cxn modelId="{3C8F18A3-8278-4450-972D-67686F32F224}" type="presParOf" srcId="{0014ABC2-F6DA-46A0-84FF-A2CDF2AD8C18}" destId="{34BEB813-CB0C-4FB4-9C76-47155B83DB55}" srcOrd="2" destOrd="0" presId="urn:microsoft.com/office/officeart/2005/8/layout/orgChart1"/>
    <dgm:cxn modelId="{D4656974-F259-4F5E-A7F2-41A5042ABB30}" type="presParOf" srcId="{898F25BB-93F8-40C2-8AC2-7D77CCBEAD9B}" destId="{4313A59B-D779-47E2-8E49-889B41CA5132}" srcOrd="6" destOrd="0" presId="urn:microsoft.com/office/officeart/2005/8/layout/orgChart1"/>
    <dgm:cxn modelId="{C5840D82-1E72-47EC-8251-FAF60C1BE9E7}" type="presParOf" srcId="{898F25BB-93F8-40C2-8AC2-7D77CCBEAD9B}" destId="{A9F08415-CF44-4E79-8AE3-50C1438F176D}" srcOrd="7" destOrd="0" presId="urn:microsoft.com/office/officeart/2005/8/layout/orgChart1"/>
    <dgm:cxn modelId="{48A3F618-93BC-45B0-92CC-F3B702EF46D5}" type="presParOf" srcId="{A9F08415-CF44-4E79-8AE3-50C1438F176D}" destId="{00DF884D-A9D0-45AA-8423-2C7288D62E8A}" srcOrd="0" destOrd="0" presId="urn:microsoft.com/office/officeart/2005/8/layout/orgChart1"/>
    <dgm:cxn modelId="{D772EA96-0F9B-42AF-9969-10FCEABCFE1F}" type="presParOf" srcId="{00DF884D-A9D0-45AA-8423-2C7288D62E8A}" destId="{9397810D-DD83-4422-8DCB-05604442FC66}" srcOrd="0" destOrd="0" presId="urn:microsoft.com/office/officeart/2005/8/layout/orgChart1"/>
    <dgm:cxn modelId="{379253B9-77A2-4A4E-8E58-00840F920F98}" type="presParOf" srcId="{00DF884D-A9D0-45AA-8423-2C7288D62E8A}" destId="{5DD4AE62-55EB-4BB3-95C0-52415A643814}" srcOrd="1" destOrd="0" presId="urn:microsoft.com/office/officeart/2005/8/layout/orgChart1"/>
    <dgm:cxn modelId="{E7F6ECDA-DDC7-4089-B0A0-9A97B8966F87}" type="presParOf" srcId="{A9F08415-CF44-4E79-8AE3-50C1438F176D}" destId="{DBDEE3E9-8617-4429-8C57-945C04182778}" srcOrd="1" destOrd="0" presId="urn:microsoft.com/office/officeart/2005/8/layout/orgChart1"/>
    <dgm:cxn modelId="{336382FC-7353-46B2-BD64-FB9258B73176}" type="presParOf" srcId="{DBDEE3E9-8617-4429-8C57-945C04182778}" destId="{17680E0F-5D84-4FB4-A53A-BE4C8A0EF8DE}" srcOrd="0" destOrd="0" presId="urn:microsoft.com/office/officeart/2005/8/layout/orgChart1"/>
    <dgm:cxn modelId="{82D6AF9E-D7D8-48DC-99EF-E4F309C30092}" type="presParOf" srcId="{DBDEE3E9-8617-4429-8C57-945C04182778}" destId="{703EE8C4-D51B-435B-B672-2C576C015AF3}" srcOrd="1" destOrd="0" presId="urn:microsoft.com/office/officeart/2005/8/layout/orgChart1"/>
    <dgm:cxn modelId="{04CF0377-289D-49DD-A328-8B6C174550AF}" type="presParOf" srcId="{703EE8C4-D51B-435B-B672-2C576C015AF3}" destId="{C17EC3D5-3534-4E20-99D1-A25E5C0C7081}" srcOrd="0" destOrd="0" presId="urn:microsoft.com/office/officeart/2005/8/layout/orgChart1"/>
    <dgm:cxn modelId="{2CD99122-61BD-4D2D-8226-32DDDF667B06}" type="presParOf" srcId="{C17EC3D5-3534-4E20-99D1-A25E5C0C7081}" destId="{2032081C-17D6-4A4F-BDD6-56E697B6813F}" srcOrd="0" destOrd="0" presId="urn:microsoft.com/office/officeart/2005/8/layout/orgChart1"/>
    <dgm:cxn modelId="{4020D8E8-0FC4-437D-9B5A-8935492CE6B5}" type="presParOf" srcId="{C17EC3D5-3534-4E20-99D1-A25E5C0C7081}" destId="{E3D3D730-31D3-4399-AEB1-B807A31859AF}" srcOrd="1" destOrd="0" presId="urn:microsoft.com/office/officeart/2005/8/layout/orgChart1"/>
    <dgm:cxn modelId="{66292DC7-06FA-411E-B569-4E60E703D87E}" type="presParOf" srcId="{703EE8C4-D51B-435B-B672-2C576C015AF3}" destId="{3753693C-F7EB-40B5-B98C-B0B1DD8E20F0}" srcOrd="1" destOrd="0" presId="urn:microsoft.com/office/officeart/2005/8/layout/orgChart1"/>
    <dgm:cxn modelId="{E0EB0ABA-C28F-4C1E-9D5D-31860F44DBEB}" type="presParOf" srcId="{703EE8C4-D51B-435B-B672-2C576C015AF3}" destId="{DE0F0F85-0538-40D7-8BB1-5EF418602950}" srcOrd="2" destOrd="0" presId="urn:microsoft.com/office/officeart/2005/8/layout/orgChart1"/>
    <dgm:cxn modelId="{39C56C10-39D0-4C9A-BD5A-8F8EB2F84B16}" type="presParOf" srcId="{DBDEE3E9-8617-4429-8C57-945C04182778}" destId="{D44E6A01-17C0-478A-A89E-DCBC8F0CC35F}" srcOrd="2" destOrd="0" presId="urn:microsoft.com/office/officeart/2005/8/layout/orgChart1"/>
    <dgm:cxn modelId="{B087FB81-BF86-42C0-9982-E9F83B99FA87}" type="presParOf" srcId="{DBDEE3E9-8617-4429-8C57-945C04182778}" destId="{02CC5370-98DA-4143-A685-48461CBEBBB2}" srcOrd="3" destOrd="0" presId="urn:microsoft.com/office/officeart/2005/8/layout/orgChart1"/>
    <dgm:cxn modelId="{198C232E-DD3D-4A6B-9B50-A42086F49A70}" type="presParOf" srcId="{02CC5370-98DA-4143-A685-48461CBEBBB2}" destId="{89F9C963-C68C-4295-BEC0-89617009E704}" srcOrd="0" destOrd="0" presId="urn:microsoft.com/office/officeart/2005/8/layout/orgChart1"/>
    <dgm:cxn modelId="{090ECEF3-7BE3-44F3-82BC-969AECA34877}" type="presParOf" srcId="{89F9C963-C68C-4295-BEC0-89617009E704}" destId="{28E884CE-2A3D-48F1-A762-DE9E904399C7}" srcOrd="0" destOrd="0" presId="urn:microsoft.com/office/officeart/2005/8/layout/orgChart1"/>
    <dgm:cxn modelId="{D6A19CF8-8AB5-4116-8830-1BBB8FDC6682}" type="presParOf" srcId="{89F9C963-C68C-4295-BEC0-89617009E704}" destId="{618C13FD-9BED-4FDB-AA2A-590887AA4441}" srcOrd="1" destOrd="0" presId="urn:microsoft.com/office/officeart/2005/8/layout/orgChart1"/>
    <dgm:cxn modelId="{994AAACA-F6CE-49A7-92B6-24407DB849F5}" type="presParOf" srcId="{02CC5370-98DA-4143-A685-48461CBEBBB2}" destId="{9E7E883F-2F2B-486E-8B71-4BB466DB1DD3}" srcOrd="1" destOrd="0" presId="urn:microsoft.com/office/officeart/2005/8/layout/orgChart1"/>
    <dgm:cxn modelId="{A35DBBAC-ECA0-41F2-B084-60F8F0DAE014}" type="presParOf" srcId="{9E7E883F-2F2B-486E-8B71-4BB466DB1DD3}" destId="{800B8262-BC00-40D2-93B4-A69F425FD5B1}" srcOrd="0" destOrd="0" presId="urn:microsoft.com/office/officeart/2005/8/layout/orgChart1"/>
    <dgm:cxn modelId="{C3124BF7-78A6-43F2-960D-08B496FDC50C}" type="presParOf" srcId="{9E7E883F-2F2B-486E-8B71-4BB466DB1DD3}" destId="{9237A6DC-3BE4-4531-B511-0587E54D949D}" srcOrd="1" destOrd="0" presId="urn:microsoft.com/office/officeart/2005/8/layout/orgChart1"/>
    <dgm:cxn modelId="{674C051C-23F6-41C2-A816-686D70E630F0}" type="presParOf" srcId="{9237A6DC-3BE4-4531-B511-0587E54D949D}" destId="{3908D753-66D6-4E6F-8149-F1A9A48BBAF1}" srcOrd="0" destOrd="0" presId="urn:microsoft.com/office/officeart/2005/8/layout/orgChart1"/>
    <dgm:cxn modelId="{8884849A-2EF2-446D-B0AD-99DA6625A5BA}" type="presParOf" srcId="{3908D753-66D6-4E6F-8149-F1A9A48BBAF1}" destId="{D51417F3-3363-4531-AA9D-844662E9D59D}" srcOrd="0" destOrd="0" presId="urn:microsoft.com/office/officeart/2005/8/layout/orgChart1"/>
    <dgm:cxn modelId="{75EF82CE-8EEE-41AF-8891-8EC0BF2FDC6E}" type="presParOf" srcId="{3908D753-66D6-4E6F-8149-F1A9A48BBAF1}" destId="{7D080552-98E2-441C-93D3-3398B9F518AF}" srcOrd="1" destOrd="0" presId="urn:microsoft.com/office/officeart/2005/8/layout/orgChart1"/>
    <dgm:cxn modelId="{7D9F2B3C-2D14-46B8-97BE-D0A73B1C98D7}" type="presParOf" srcId="{9237A6DC-3BE4-4531-B511-0587E54D949D}" destId="{7793D069-3C37-4C7D-B526-A1EFCE93C3F9}" srcOrd="1" destOrd="0" presId="urn:microsoft.com/office/officeart/2005/8/layout/orgChart1"/>
    <dgm:cxn modelId="{710AB0B8-C266-4222-9670-DEAD4E00565F}" type="presParOf" srcId="{9237A6DC-3BE4-4531-B511-0587E54D949D}" destId="{515E53B6-F193-40F0-B328-B21E246E3657}" srcOrd="2" destOrd="0" presId="urn:microsoft.com/office/officeart/2005/8/layout/orgChart1"/>
    <dgm:cxn modelId="{5350EC60-AC66-45C4-9430-7FCA0FF74594}" type="presParOf" srcId="{02CC5370-98DA-4143-A685-48461CBEBBB2}" destId="{79D2FA9A-5B51-4E7B-A0F1-C4F148A28D96}" srcOrd="2" destOrd="0" presId="urn:microsoft.com/office/officeart/2005/8/layout/orgChart1"/>
    <dgm:cxn modelId="{E5DA4BB8-2B11-4FE4-935F-1AB7181FA60C}" type="presParOf" srcId="{DBDEE3E9-8617-4429-8C57-945C04182778}" destId="{096FA6E1-27A2-4CE3-AD7E-9201FCC5C210}" srcOrd="4" destOrd="0" presId="urn:microsoft.com/office/officeart/2005/8/layout/orgChart1"/>
    <dgm:cxn modelId="{AF78E946-BFA1-4513-B531-7B649C3D27DC}" type="presParOf" srcId="{DBDEE3E9-8617-4429-8C57-945C04182778}" destId="{746C5366-DF0A-4F65-A98B-5E9C41CDB6B0}" srcOrd="5" destOrd="0" presId="urn:microsoft.com/office/officeart/2005/8/layout/orgChart1"/>
    <dgm:cxn modelId="{05AA8816-0AD6-4710-AB6D-B9E4A4764C60}" type="presParOf" srcId="{746C5366-DF0A-4F65-A98B-5E9C41CDB6B0}" destId="{D5083D33-7523-4E4D-8065-37CAFC70E88C}" srcOrd="0" destOrd="0" presId="urn:microsoft.com/office/officeart/2005/8/layout/orgChart1"/>
    <dgm:cxn modelId="{E0F14E1C-5945-4B33-B280-190A1BBC8A7C}" type="presParOf" srcId="{D5083D33-7523-4E4D-8065-37CAFC70E88C}" destId="{BBA305B8-6A94-4E0A-B379-84DE8B25ED3F}" srcOrd="0" destOrd="0" presId="urn:microsoft.com/office/officeart/2005/8/layout/orgChart1"/>
    <dgm:cxn modelId="{B7A9349E-4619-41D1-8452-70ACA2D5E6EB}" type="presParOf" srcId="{D5083D33-7523-4E4D-8065-37CAFC70E88C}" destId="{7AEC94FE-3D0B-4B81-BC5B-1F3DCB01EF00}" srcOrd="1" destOrd="0" presId="urn:microsoft.com/office/officeart/2005/8/layout/orgChart1"/>
    <dgm:cxn modelId="{3FA0B6D5-D2C9-4361-88E9-21022BD27676}" type="presParOf" srcId="{746C5366-DF0A-4F65-A98B-5E9C41CDB6B0}" destId="{B1E1590F-0FAF-4BE7-BC57-E3875B2A2572}" srcOrd="1" destOrd="0" presId="urn:microsoft.com/office/officeart/2005/8/layout/orgChart1"/>
    <dgm:cxn modelId="{BC6787FA-60BD-4556-9A96-0CA926C389D5}" type="presParOf" srcId="{B1E1590F-0FAF-4BE7-BC57-E3875B2A2572}" destId="{D216FB97-5D53-473A-9803-AE26F657BDAE}" srcOrd="0" destOrd="0" presId="urn:microsoft.com/office/officeart/2005/8/layout/orgChart1"/>
    <dgm:cxn modelId="{D606B98F-DED6-4DA5-B844-E8ED73F9D5B9}" type="presParOf" srcId="{B1E1590F-0FAF-4BE7-BC57-E3875B2A2572}" destId="{876934A4-8C5B-4F0C-A3E6-76B8AF21D785}" srcOrd="1" destOrd="0" presId="urn:microsoft.com/office/officeart/2005/8/layout/orgChart1"/>
    <dgm:cxn modelId="{1E311757-6169-4683-9ECD-9E73C09E84FD}" type="presParOf" srcId="{876934A4-8C5B-4F0C-A3E6-76B8AF21D785}" destId="{827EBE1D-AE2C-4422-BC4F-523A6E4FB0A1}" srcOrd="0" destOrd="0" presId="urn:microsoft.com/office/officeart/2005/8/layout/orgChart1"/>
    <dgm:cxn modelId="{03639097-B09E-47AB-83AE-6DDC2BC7C4C2}" type="presParOf" srcId="{827EBE1D-AE2C-4422-BC4F-523A6E4FB0A1}" destId="{A1993B2B-1B83-4747-BBC1-83EB849D1DF6}" srcOrd="0" destOrd="0" presId="urn:microsoft.com/office/officeart/2005/8/layout/orgChart1"/>
    <dgm:cxn modelId="{05479B92-44A4-4D4F-9363-41D4EF56F080}" type="presParOf" srcId="{827EBE1D-AE2C-4422-BC4F-523A6E4FB0A1}" destId="{A5006C01-5D2E-4441-8117-37C5A504DB71}" srcOrd="1" destOrd="0" presId="urn:microsoft.com/office/officeart/2005/8/layout/orgChart1"/>
    <dgm:cxn modelId="{CAFCDB74-A683-4889-95F7-8079C15AD4D3}" type="presParOf" srcId="{876934A4-8C5B-4F0C-A3E6-76B8AF21D785}" destId="{3D500A0E-6549-4E81-90C4-E28218AF899E}" srcOrd="1" destOrd="0" presId="urn:microsoft.com/office/officeart/2005/8/layout/orgChart1"/>
    <dgm:cxn modelId="{440F5010-E0D0-4154-8D42-8C089AC6A8AF}" type="presParOf" srcId="{876934A4-8C5B-4F0C-A3E6-76B8AF21D785}" destId="{8FA30EC0-8477-434E-8612-0586BBC8C66E}" srcOrd="2" destOrd="0" presId="urn:microsoft.com/office/officeart/2005/8/layout/orgChart1"/>
    <dgm:cxn modelId="{AFDBA6EF-C4B0-48ED-B876-EDD1DE09C9FE}" type="presParOf" srcId="{746C5366-DF0A-4F65-A98B-5E9C41CDB6B0}" destId="{84C21BDB-CD42-4FC4-BC4D-08985DF8F35B}" srcOrd="2" destOrd="0" presId="urn:microsoft.com/office/officeart/2005/8/layout/orgChart1"/>
    <dgm:cxn modelId="{9AF88BD3-D5D8-418C-8022-61DF9380C72A}" type="presParOf" srcId="{DBDEE3E9-8617-4429-8C57-945C04182778}" destId="{D9914FB7-0606-4B2A-AC8B-FE26C863354C}" srcOrd="6" destOrd="0" presId="urn:microsoft.com/office/officeart/2005/8/layout/orgChart1"/>
    <dgm:cxn modelId="{7A3B70FA-3F8B-4730-B107-CF9737BE5224}" type="presParOf" srcId="{DBDEE3E9-8617-4429-8C57-945C04182778}" destId="{FBD2A554-71E6-4755-B61E-C60463418C70}" srcOrd="7" destOrd="0" presId="urn:microsoft.com/office/officeart/2005/8/layout/orgChart1"/>
    <dgm:cxn modelId="{5BFF2D99-E085-4FA2-A531-AE47A61AACDF}" type="presParOf" srcId="{FBD2A554-71E6-4755-B61E-C60463418C70}" destId="{10AF9AAB-426A-445B-8AF9-68E64826C5FE}" srcOrd="0" destOrd="0" presId="urn:microsoft.com/office/officeart/2005/8/layout/orgChart1"/>
    <dgm:cxn modelId="{4ACC12D9-2546-40F8-A37D-DB8C0445A2D9}" type="presParOf" srcId="{10AF9AAB-426A-445B-8AF9-68E64826C5FE}" destId="{433D852E-9CBA-41E1-AF40-DB651FBD942B}" srcOrd="0" destOrd="0" presId="urn:microsoft.com/office/officeart/2005/8/layout/orgChart1"/>
    <dgm:cxn modelId="{92383DC1-5473-4640-A30D-2F9CC8FCD38F}" type="presParOf" srcId="{10AF9AAB-426A-445B-8AF9-68E64826C5FE}" destId="{D054CE86-DA11-4A78-BA14-F11CB6C53FA9}" srcOrd="1" destOrd="0" presId="urn:microsoft.com/office/officeart/2005/8/layout/orgChart1"/>
    <dgm:cxn modelId="{26265645-1F1A-48BF-9259-A5E59470F670}" type="presParOf" srcId="{FBD2A554-71E6-4755-B61E-C60463418C70}" destId="{1A3E495C-1CF0-47B8-A046-44E686804E48}" srcOrd="1" destOrd="0" presId="urn:microsoft.com/office/officeart/2005/8/layout/orgChart1"/>
    <dgm:cxn modelId="{F162ADE6-268A-40C9-994C-B49544D5DC33}" type="presParOf" srcId="{FBD2A554-71E6-4755-B61E-C60463418C70}" destId="{0C8BCC4C-25DC-450F-AA9C-A5D708F5ABBF}" srcOrd="2" destOrd="0" presId="urn:microsoft.com/office/officeart/2005/8/layout/orgChart1"/>
    <dgm:cxn modelId="{0713AECD-F8CF-44C9-9A06-5C08D70AC054}" type="presParOf" srcId="{A9F08415-CF44-4E79-8AE3-50C1438F176D}" destId="{C99F32D5-6FB7-4E92-965F-1C9960633DDE}" srcOrd="2" destOrd="0" presId="urn:microsoft.com/office/officeart/2005/8/layout/orgChart1"/>
    <dgm:cxn modelId="{5838AC78-F686-4239-961C-3334C4C663F7}" type="presParOf" srcId="{898F25BB-93F8-40C2-8AC2-7D77CCBEAD9B}" destId="{42A4F4DA-6E3A-4B05-85F2-9763268687F9}" srcOrd="8" destOrd="0" presId="urn:microsoft.com/office/officeart/2005/8/layout/orgChart1"/>
    <dgm:cxn modelId="{6D77A486-FD41-41B7-A778-200E136F06D1}" type="presParOf" srcId="{898F25BB-93F8-40C2-8AC2-7D77CCBEAD9B}" destId="{DEE6F882-7E2F-4C2C-8143-7E4660A288F0}" srcOrd="9" destOrd="0" presId="urn:microsoft.com/office/officeart/2005/8/layout/orgChart1"/>
    <dgm:cxn modelId="{43908C19-158F-4EE7-B043-6125B735883E}" type="presParOf" srcId="{DEE6F882-7E2F-4C2C-8143-7E4660A288F0}" destId="{AD423076-C971-4D9A-8834-D0D5CDDCE40F}" srcOrd="0" destOrd="0" presId="urn:microsoft.com/office/officeart/2005/8/layout/orgChart1"/>
    <dgm:cxn modelId="{35E84B20-43FC-46FF-94E4-A6AD2F83FD43}" type="presParOf" srcId="{AD423076-C971-4D9A-8834-D0D5CDDCE40F}" destId="{978A5991-0A0A-4FAB-A07D-9C513E66BB4A}" srcOrd="0" destOrd="0" presId="urn:microsoft.com/office/officeart/2005/8/layout/orgChart1"/>
    <dgm:cxn modelId="{0EF9955A-13B2-4CA6-B95C-595E1E0C39A9}" type="presParOf" srcId="{AD423076-C971-4D9A-8834-D0D5CDDCE40F}" destId="{505AED6A-6D78-4130-9660-72D84AC656E8}" srcOrd="1" destOrd="0" presId="urn:microsoft.com/office/officeart/2005/8/layout/orgChart1"/>
    <dgm:cxn modelId="{26C0B0FD-F500-4C7A-B2C8-28B28CC644F5}" type="presParOf" srcId="{DEE6F882-7E2F-4C2C-8143-7E4660A288F0}" destId="{213FA183-4E3F-4989-8264-91F642885CAB}" srcOrd="1" destOrd="0" presId="urn:microsoft.com/office/officeart/2005/8/layout/orgChart1"/>
    <dgm:cxn modelId="{0E66A9C4-1CDE-4DBE-9D27-877E5EBD444C}" type="presParOf" srcId="{DEE6F882-7E2F-4C2C-8143-7E4660A288F0}" destId="{42877072-B473-469A-B539-8DBD5F69E5A3}" srcOrd="2" destOrd="0" presId="urn:microsoft.com/office/officeart/2005/8/layout/orgChart1"/>
    <dgm:cxn modelId="{C6FAB5CC-D16F-406F-BFBF-745563DD0B2B}" type="presParOf" srcId="{898F25BB-93F8-40C2-8AC2-7D77CCBEAD9B}" destId="{D99A9259-6B5B-4D6E-B2A2-455B5B4A93CB}" srcOrd="10" destOrd="0" presId="urn:microsoft.com/office/officeart/2005/8/layout/orgChart1"/>
    <dgm:cxn modelId="{FD498F7A-AB93-46A1-B629-C10096AEF50E}" type="presParOf" srcId="{898F25BB-93F8-40C2-8AC2-7D77CCBEAD9B}" destId="{991E4709-1B4F-44CD-87DB-59176DBE6D7D}" srcOrd="11" destOrd="0" presId="urn:microsoft.com/office/officeart/2005/8/layout/orgChart1"/>
    <dgm:cxn modelId="{B2658978-0E64-417E-B6F8-AF313AE9E93C}" type="presParOf" srcId="{991E4709-1B4F-44CD-87DB-59176DBE6D7D}" destId="{9E9425CD-4D29-4C64-BC8E-1F3A9D6DDBD8}" srcOrd="0" destOrd="0" presId="urn:microsoft.com/office/officeart/2005/8/layout/orgChart1"/>
    <dgm:cxn modelId="{BF3F160C-82FD-4D84-ABFF-4687C0D1F28B}" type="presParOf" srcId="{9E9425CD-4D29-4C64-BC8E-1F3A9D6DDBD8}" destId="{843F02B7-B7E1-426F-91DF-43C7454B1B9B}" srcOrd="0" destOrd="0" presId="urn:microsoft.com/office/officeart/2005/8/layout/orgChart1"/>
    <dgm:cxn modelId="{9088662B-7F96-47E2-A68B-CE280DBD8F3F}" type="presParOf" srcId="{9E9425CD-4D29-4C64-BC8E-1F3A9D6DDBD8}" destId="{FDAC8BC1-A804-4487-B56C-ACFEC9393899}" srcOrd="1" destOrd="0" presId="urn:microsoft.com/office/officeart/2005/8/layout/orgChart1"/>
    <dgm:cxn modelId="{74012880-9180-4EAB-AE8F-F11EC6C37BCB}" type="presParOf" srcId="{991E4709-1B4F-44CD-87DB-59176DBE6D7D}" destId="{4312B73D-9DB6-46DC-91E0-B37EDBB5BE5C}" srcOrd="1" destOrd="0" presId="urn:microsoft.com/office/officeart/2005/8/layout/orgChart1"/>
    <dgm:cxn modelId="{924F1806-43A8-4A47-9ECE-E48106E5E6AC}" type="presParOf" srcId="{991E4709-1B4F-44CD-87DB-59176DBE6D7D}" destId="{8D374077-4DC0-48A7-B6FA-C892338D40DC}" srcOrd="2" destOrd="0" presId="urn:microsoft.com/office/officeart/2005/8/layout/orgChart1"/>
    <dgm:cxn modelId="{72D9B73D-A0D0-4AB3-9AA1-E66D46E9A2FD}" type="presParOf" srcId="{898F25BB-93F8-40C2-8AC2-7D77CCBEAD9B}" destId="{4C096D82-DF3A-464B-847E-A3163C9DE420}" srcOrd="12" destOrd="0" presId="urn:microsoft.com/office/officeart/2005/8/layout/orgChart1"/>
    <dgm:cxn modelId="{BF79444B-EE98-4D10-9C98-6FA9D63EF980}" type="presParOf" srcId="{898F25BB-93F8-40C2-8AC2-7D77CCBEAD9B}" destId="{F7548B16-2EB5-402C-BBB4-DA5F91BB4461}" srcOrd="13" destOrd="0" presId="urn:microsoft.com/office/officeart/2005/8/layout/orgChart1"/>
    <dgm:cxn modelId="{19FC9365-2916-4A50-801D-10966ACE002D}" type="presParOf" srcId="{F7548B16-2EB5-402C-BBB4-DA5F91BB4461}" destId="{DDA75BAA-42B4-47B4-9A42-31906CB44E2D}" srcOrd="0" destOrd="0" presId="urn:microsoft.com/office/officeart/2005/8/layout/orgChart1"/>
    <dgm:cxn modelId="{01DAB460-A9D5-487E-BC1D-9646E3C5ACB9}" type="presParOf" srcId="{DDA75BAA-42B4-47B4-9A42-31906CB44E2D}" destId="{4C67AE35-1A9E-4EA1-B112-7320D1E87F37}" srcOrd="0" destOrd="0" presId="urn:microsoft.com/office/officeart/2005/8/layout/orgChart1"/>
    <dgm:cxn modelId="{134972B0-E23D-4CE2-BDB8-4D21C0CD7AC5}" type="presParOf" srcId="{DDA75BAA-42B4-47B4-9A42-31906CB44E2D}" destId="{EC4BD6E0-1A91-47D8-B0C6-8E766C9B4D9D}" srcOrd="1" destOrd="0" presId="urn:microsoft.com/office/officeart/2005/8/layout/orgChart1"/>
    <dgm:cxn modelId="{B34CE679-1040-4C5F-9B4F-F6123D6AC919}" type="presParOf" srcId="{F7548B16-2EB5-402C-BBB4-DA5F91BB4461}" destId="{DA4AE424-51AD-48A4-8DBC-EF6182B64557}" srcOrd="1" destOrd="0" presId="urn:microsoft.com/office/officeart/2005/8/layout/orgChart1"/>
    <dgm:cxn modelId="{68881E63-649F-4D05-9410-179148C1DECC}" type="presParOf" srcId="{F7548B16-2EB5-402C-BBB4-DA5F91BB4461}" destId="{1631BC2F-0992-48A6-B02D-F28DD18E5DEA}" srcOrd="2" destOrd="0" presId="urn:microsoft.com/office/officeart/2005/8/layout/orgChart1"/>
    <dgm:cxn modelId="{11B019F7-5E81-4921-ADBF-7F0D72CE6826}" type="presParOf" srcId="{6B98A72D-FF99-4327-B512-FC60BFF6D8F8}" destId="{9C910223-95AD-47CB-88AE-113B017EA484}" srcOrd="2" destOrd="0" presId="urn:microsoft.com/office/officeart/2005/8/layout/orgChart1"/>
    <dgm:cxn modelId="{2F620994-27D9-BD40-BFE8-C5163CB21B45}" type="presParOf" srcId="{9E7EF38A-EC2B-46B7-9A26-34051956586C}" destId="{A72F0089-11A0-084D-A2E5-0BE1461B2748}" srcOrd="1" destOrd="0" presId="urn:microsoft.com/office/officeart/2005/8/layout/orgChart1"/>
    <dgm:cxn modelId="{EF9D0BD6-C8B3-6D4E-BA4F-584D4CA4532E}" type="presParOf" srcId="{A72F0089-11A0-084D-A2E5-0BE1461B2748}" destId="{79C73AF4-BD8B-274B-87C3-A13EA55FFAB5}" srcOrd="0" destOrd="0" presId="urn:microsoft.com/office/officeart/2005/8/layout/orgChart1"/>
    <dgm:cxn modelId="{A446E84A-5A9D-A44E-9C04-B7690325334E}" type="presParOf" srcId="{79C73AF4-BD8B-274B-87C3-A13EA55FFAB5}" destId="{16E5CF20-6B30-6F4F-ADC0-49B5F90B744A}" srcOrd="0" destOrd="0" presId="urn:microsoft.com/office/officeart/2005/8/layout/orgChart1"/>
    <dgm:cxn modelId="{929EAB52-B4FD-CD4D-AAA3-9D6A209CC0C1}" type="presParOf" srcId="{79C73AF4-BD8B-274B-87C3-A13EA55FFAB5}" destId="{2C22DCA5-4C1C-8143-A62C-324D7199A916}" srcOrd="1" destOrd="0" presId="urn:microsoft.com/office/officeart/2005/8/layout/orgChart1"/>
    <dgm:cxn modelId="{13B56F0A-E19D-BF42-8681-532D69F7D1AC}" type="presParOf" srcId="{A72F0089-11A0-084D-A2E5-0BE1461B2748}" destId="{934ED7BC-F250-0A47-86A0-1A9DEB0083C6}" srcOrd="1" destOrd="0" presId="urn:microsoft.com/office/officeart/2005/8/layout/orgChart1"/>
    <dgm:cxn modelId="{54AC9818-E064-454B-BD50-180CD06F0781}" type="presParOf" srcId="{A72F0089-11A0-084D-A2E5-0BE1461B2748}" destId="{5AC716F3-5E8F-9C4E-8A68-ACB89D2618D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096D82-DF3A-464B-847E-A3163C9DE420}">
      <dsp:nvSpPr>
        <dsp:cNvPr id="0" name=""/>
        <dsp:cNvSpPr/>
      </dsp:nvSpPr>
      <dsp:spPr>
        <a:xfrm>
          <a:off x="5366904" y="2180697"/>
          <a:ext cx="4685511" cy="2922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831"/>
              </a:lnTo>
              <a:lnTo>
                <a:pt x="4685511" y="155831"/>
              </a:lnTo>
              <a:lnTo>
                <a:pt x="4685511" y="292207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9A9259-6B5B-4D6E-B2A2-455B5B4A93CB}">
      <dsp:nvSpPr>
        <dsp:cNvPr id="0" name=""/>
        <dsp:cNvSpPr/>
      </dsp:nvSpPr>
      <dsp:spPr>
        <a:xfrm>
          <a:off x="5366904" y="2180697"/>
          <a:ext cx="3143130" cy="2922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831"/>
              </a:lnTo>
              <a:lnTo>
                <a:pt x="3143130" y="155831"/>
              </a:lnTo>
              <a:lnTo>
                <a:pt x="3143130" y="292207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A4F4DA-6E3A-4B05-85F2-9763268687F9}">
      <dsp:nvSpPr>
        <dsp:cNvPr id="0" name=""/>
        <dsp:cNvSpPr/>
      </dsp:nvSpPr>
      <dsp:spPr>
        <a:xfrm>
          <a:off x="5366904" y="2180697"/>
          <a:ext cx="1571565" cy="2922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831"/>
              </a:lnTo>
              <a:lnTo>
                <a:pt x="1571565" y="155831"/>
              </a:lnTo>
              <a:lnTo>
                <a:pt x="1571565" y="292207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914FB7-0606-4B2A-AC8B-FE26C863354C}">
      <dsp:nvSpPr>
        <dsp:cNvPr id="0" name=""/>
        <dsp:cNvSpPr/>
      </dsp:nvSpPr>
      <dsp:spPr>
        <a:xfrm>
          <a:off x="5366904" y="3122312"/>
          <a:ext cx="2357348" cy="2727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375"/>
              </a:lnTo>
              <a:lnTo>
                <a:pt x="2357348" y="136375"/>
              </a:lnTo>
              <a:lnTo>
                <a:pt x="2357348" y="272751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16FB97-5D53-473A-9803-AE26F657BDAE}">
      <dsp:nvSpPr>
        <dsp:cNvPr id="0" name=""/>
        <dsp:cNvSpPr/>
      </dsp:nvSpPr>
      <dsp:spPr>
        <a:xfrm>
          <a:off x="4524687" y="4044470"/>
          <a:ext cx="1108473" cy="1462896"/>
        </a:xfrm>
        <a:custGeom>
          <a:avLst/>
          <a:gdLst/>
          <a:ahLst/>
          <a:cxnLst/>
          <a:rect l="0" t="0" r="0" b="0"/>
          <a:pathLst>
            <a:path>
              <a:moveTo>
                <a:pt x="1108473" y="0"/>
              </a:moveTo>
              <a:lnTo>
                <a:pt x="1108473" y="1462896"/>
              </a:lnTo>
              <a:lnTo>
                <a:pt x="0" y="1462896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6FA6E1-27A2-4CE3-AD7E-9201FCC5C210}">
      <dsp:nvSpPr>
        <dsp:cNvPr id="0" name=""/>
        <dsp:cNvSpPr/>
      </dsp:nvSpPr>
      <dsp:spPr>
        <a:xfrm>
          <a:off x="5366904" y="3122312"/>
          <a:ext cx="785782" cy="2727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375"/>
              </a:lnTo>
              <a:lnTo>
                <a:pt x="785782" y="136375"/>
              </a:lnTo>
              <a:lnTo>
                <a:pt x="785782" y="272751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0B8262-BC00-40D2-93B4-A69F425FD5B1}">
      <dsp:nvSpPr>
        <dsp:cNvPr id="0" name=""/>
        <dsp:cNvSpPr/>
      </dsp:nvSpPr>
      <dsp:spPr>
        <a:xfrm>
          <a:off x="4061595" y="4044470"/>
          <a:ext cx="718244" cy="7224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2465"/>
              </a:lnTo>
              <a:lnTo>
                <a:pt x="718244" y="722465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4E6A01-17C0-478A-A89E-DCBC8F0CC35F}">
      <dsp:nvSpPr>
        <dsp:cNvPr id="0" name=""/>
        <dsp:cNvSpPr/>
      </dsp:nvSpPr>
      <dsp:spPr>
        <a:xfrm>
          <a:off x="4581121" y="3122312"/>
          <a:ext cx="785782" cy="272751"/>
        </a:xfrm>
        <a:custGeom>
          <a:avLst/>
          <a:gdLst/>
          <a:ahLst/>
          <a:cxnLst/>
          <a:rect l="0" t="0" r="0" b="0"/>
          <a:pathLst>
            <a:path>
              <a:moveTo>
                <a:pt x="785782" y="0"/>
              </a:moveTo>
              <a:lnTo>
                <a:pt x="785782" y="136375"/>
              </a:lnTo>
              <a:lnTo>
                <a:pt x="0" y="136375"/>
              </a:lnTo>
              <a:lnTo>
                <a:pt x="0" y="272751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680E0F-5D84-4FB4-A53A-BE4C8A0EF8DE}">
      <dsp:nvSpPr>
        <dsp:cNvPr id="0" name=""/>
        <dsp:cNvSpPr/>
      </dsp:nvSpPr>
      <dsp:spPr>
        <a:xfrm>
          <a:off x="5321184" y="3122312"/>
          <a:ext cx="91440" cy="21712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34891"/>
              </a:lnTo>
              <a:lnTo>
                <a:pt x="120401" y="2034891"/>
              </a:lnTo>
              <a:lnTo>
                <a:pt x="120401" y="217126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13A59B-D779-47E2-8E49-889B41CA5132}">
      <dsp:nvSpPr>
        <dsp:cNvPr id="0" name=""/>
        <dsp:cNvSpPr/>
      </dsp:nvSpPr>
      <dsp:spPr>
        <a:xfrm>
          <a:off x="5321184" y="2180697"/>
          <a:ext cx="91440" cy="2922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2207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959939-5A99-45A8-B5EE-FEEFBD8920D1}">
      <dsp:nvSpPr>
        <dsp:cNvPr id="0" name=""/>
        <dsp:cNvSpPr/>
      </dsp:nvSpPr>
      <dsp:spPr>
        <a:xfrm>
          <a:off x="3795338" y="2180697"/>
          <a:ext cx="1571565" cy="292207"/>
        </a:xfrm>
        <a:custGeom>
          <a:avLst/>
          <a:gdLst/>
          <a:ahLst/>
          <a:cxnLst/>
          <a:rect l="0" t="0" r="0" b="0"/>
          <a:pathLst>
            <a:path>
              <a:moveTo>
                <a:pt x="1571565" y="0"/>
              </a:moveTo>
              <a:lnTo>
                <a:pt x="1571565" y="155831"/>
              </a:lnTo>
              <a:lnTo>
                <a:pt x="0" y="155831"/>
              </a:lnTo>
              <a:lnTo>
                <a:pt x="0" y="292207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101553-EBEB-44FD-9469-EC4AF1569150}">
      <dsp:nvSpPr>
        <dsp:cNvPr id="0" name=""/>
        <dsp:cNvSpPr/>
      </dsp:nvSpPr>
      <dsp:spPr>
        <a:xfrm>
          <a:off x="2223773" y="2180697"/>
          <a:ext cx="3143130" cy="292207"/>
        </a:xfrm>
        <a:custGeom>
          <a:avLst/>
          <a:gdLst/>
          <a:ahLst/>
          <a:cxnLst/>
          <a:rect l="0" t="0" r="0" b="0"/>
          <a:pathLst>
            <a:path>
              <a:moveTo>
                <a:pt x="3143130" y="0"/>
              </a:moveTo>
              <a:lnTo>
                <a:pt x="3143130" y="155831"/>
              </a:lnTo>
              <a:lnTo>
                <a:pt x="0" y="155831"/>
              </a:lnTo>
              <a:lnTo>
                <a:pt x="0" y="292207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D4D9D7-9751-4925-AC76-0ECFD6DF5506}">
      <dsp:nvSpPr>
        <dsp:cNvPr id="0" name=""/>
        <dsp:cNvSpPr/>
      </dsp:nvSpPr>
      <dsp:spPr>
        <a:xfrm>
          <a:off x="652207" y="2180697"/>
          <a:ext cx="4714696" cy="292207"/>
        </a:xfrm>
        <a:custGeom>
          <a:avLst/>
          <a:gdLst/>
          <a:ahLst/>
          <a:cxnLst/>
          <a:rect l="0" t="0" r="0" b="0"/>
          <a:pathLst>
            <a:path>
              <a:moveTo>
                <a:pt x="4714696" y="0"/>
              </a:moveTo>
              <a:lnTo>
                <a:pt x="4714696" y="155831"/>
              </a:lnTo>
              <a:lnTo>
                <a:pt x="0" y="155831"/>
              </a:lnTo>
              <a:lnTo>
                <a:pt x="0" y="292207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9B4CA7-1899-468C-B3AD-6403DF08A92D}">
      <dsp:nvSpPr>
        <dsp:cNvPr id="0" name=""/>
        <dsp:cNvSpPr/>
      </dsp:nvSpPr>
      <dsp:spPr>
        <a:xfrm>
          <a:off x="4416132" y="1206444"/>
          <a:ext cx="1901542" cy="97425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Orange County Industrial Development Agency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2023 Organization Chart </a:t>
          </a:r>
        </a:p>
      </dsp:txBody>
      <dsp:txXfrm>
        <a:off x="4416132" y="1206444"/>
        <a:ext cx="1901542" cy="974253"/>
      </dsp:txXfrm>
    </dsp:sp>
    <dsp:sp modelId="{CB9F1D4F-7DDD-4067-AAFE-3284A933A4A1}">
      <dsp:nvSpPr>
        <dsp:cNvPr id="0" name=""/>
        <dsp:cNvSpPr/>
      </dsp:nvSpPr>
      <dsp:spPr>
        <a:xfrm>
          <a:off x="2800" y="2472905"/>
          <a:ext cx="1298814" cy="64940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Marc Greene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Board Member</a:t>
          </a:r>
        </a:p>
      </dsp:txBody>
      <dsp:txXfrm>
        <a:off x="2800" y="2472905"/>
        <a:ext cx="1298814" cy="649407"/>
      </dsp:txXfrm>
    </dsp:sp>
    <dsp:sp modelId="{F36A90E4-CA75-405E-8001-05FEF04C99E5}">
      <dsp:nvSpPr>
        <dsp:cNvPr id="0" name=""/>
        <dsp:cNvSpPr/>
      </dsp:nvSpPr>
      <dsp:spPr>
        <a:xfrm>
          <a:off x="1574366" y="2472905"/>
          <a:ext cx="1298814" cy="64940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James Rinaldi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Board Member</a:t>
          </a:r>
        </a:p>
      </dsp:txBody>
      <dsp:txXfrm>
        <a:off x="1574366" y="2472905"/>
        <a:ext cx="1298814" cy="649407"/>
      </dsp:txXfrm>
    </dsp:sp>
    <dsp:sp modelId="{1B8AE047-1B92-4D26-9178-A0418EA1581B}">
      <dsp:nvSpPr>
        <dsp:cNvPr id="0" name=""/>
        <dsp:cNvSpPr/>
      </dsp:nvSpPr>
      <dsp:spPr>
        <a:xfrm>
          <a:off x="3145931" y="2472905"/>
          <a:ext cx="1298814" cy="64940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Jeffrey Crist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Board  Member</a:t>
          </a:r>
        </a:p>
      </dsp:txBody>
      <dsp:txXfrm>
        <a:off x="3145931" y="2472905"/>
        <a:ext cx="1298814" cy="649407"/>
      </dsp:txXfrm>
    </dsp:sp>
    <dsp:sp modelId="{9397810D-DD83-4422-8DCB-05604442FC66}">
      <dsp:nvSpPr>
        <dsp:cNvPr id="0" name=""/>
        <dsp:cNvSpPr/>
      </dsp:nvSpPr>
      <dsp:spPr>
        <a:xfrm>
          <a:off x="4717496" y="2472905"/>
          <a:ext cx="1298814" cy="64940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Dean </a:t>
          </a:r>
          <a:r>
            <a:rPr lang="en-US" sz="1200" kern="1200" dirty="0" err="1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Tamburri</a:t>
          </a:r>
          <a:endParaRPr lang="en-US" sz="1200" kern="1200" dirty="0">
            <a:solidFill>
              <a:schemeClr val="bg1">
                <a:lumMod val="95000"/>
              </a:schemeClr>
            </a:solidFill>
            <a:latin typeface="QuickType II Condensed" panose="020B0506030403020203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Acting Chairman, Vice Chairman</a:t>
          </a:r>
        </a:p>
      </dsp:txBody>
      <dsp:txXfrm>
        <a:off x="4717496" y="2472905"/>
        <a:ext cx="1298814" cy="649407"/>
      </dsp:txXfrm>
    </dsp:sp>
    <dsp:sp modelId="{2032081C-17D6-4A4F-BDD6-56E697B6813F}">
      <dsp:nvSpPr>
        <dsp:cNvPr id="0" name=""/>
        <dsp:cNvSpPr/>
      </dsp:nvSpPr>
      <dsp:spPr>
        <a:xfrm>
          <a:off x="4792178" y="5293579"/>
          <a:ext cx="1298814" cy="68264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Chief Financial Officer</a:t>
          </a:r>
        </a:p>
      </dsp:txBody>
      <dsp:txXfrm>
        <a:off x="4792178" y="5293579"/>
        <a:ext cx="1298814" cy="682643"/>
      </dsp:txXfrm>
    </dsp:sp>
    <dsp:sp modelId="{28E884CE-2A3D-48F1-A762-DE9E904399C7}">
      <dsp:nvSpPr>
        <dsp:cNvPr id="0" name=""/>
        <dsp:cNvSpPr/>
      </dsp:nvSpPr>
      <dsp:spPr>
        <a:xfrm>
          <a:off x="3931714" y="3395063"/>
          <a:ext cx="1298814" cy="64940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>
            <a:solidFill>
              <a:schemeClr val="bg1">
                <a:lumMod val="95000"/>
              </a:schemeClr>
            </a:solidFill>
            <a:latin typeface="QuickType II Condensed" panose="020B0506030403020203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Managing Director </a:t>
          </a:r>
        </a:p>
      </dsp:txBody>
      <dsp:txXfrm>
        <a:off x="3931714" y="3395063"/>
        <a:ext cx="1298814" cy="649407"/>
      </dsp:txXfrm>
    </dsp:sp>
    <dsp:sp modelId="{D51417F3-3363-4531-AA9D-844662E9D59D}">
      <dsp:nvSpPr>
        <dsp:cNvPr id="0" name=""/>
        <dsp:cNvSpPr/>
      </dsp:nvSpPr>
      <dsp:spPr>
        <a:xfrm>
          <a:off x="4779839" y="4442232"/>
          <a:ext cx="1298814" cy="64940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>
            <a:solidFill>
              <a:schemeClr val="bg1">
                <a:lumMod val="95000"/>
              </a:schemeClr>
            </a:solidFill>
            <a:latin typeface="QuickType II Condensed" panose="020B0506030403020203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Chief Operating Officer</a:t>
          </a:r>
        </a:p>
      </dsp:txBody>
      <dsp:txXfrm>
        <a:off x="4779839" y="4442232"/>
        <a:ext cx="1298814" cy="649407"/>
      </dsp:txXfrm>
    </dsp:sp>
    <dsp:sp modelId="{BBA305B8-6A94-4E0A-B379-84DE8B25ED3F}">
      <dsp:nvSpPr>
        <dsp:cNvPr id="0" name=""/>
        <dsp:cNvSpPr/>
      </dsp:nvSpPr>
      <dsp:spPr>
        <a:xfrm>
          <a:off x="5503279" y="3395063"/>
          <a:ext cx="1298814" cy="64940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William </a:t>
          </a:r>
          <a:r>
            <a:rPr lang="en-US" sz="1200" kern="1200" dirty="0" err="1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Fioravanti</a:t>
          </a:r>
          <a:endParaRPr lang="en-US" sz="1200" kern="1200" dirty="0">
            <a:solidFill>
              <a:schemeClr val="bg1">
                <a:lumMod val="95000"/>
              </a:schemeClr>
            </a:solidFill>
            <a:latin typeface="QuickType II Condensed" panose="020B0506030403020203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Chief Executive Officer</a:t>
          </a:r>
        </a:p>
      </dsp:txBody>
      <dsp:txXfrm>
        <a:off x="5503279" y="3395063"/>
        <a:ext cx="1298814" cy="649407"/>
      </dsp:txXfrm>
    </dsp:sp>
    <dsp:sp modelId="{A1993B2B-1B83-4747-BBC1-83EB849D1DF6}">
      <dsp:nvSpPr>
        <dsp:cNvPr id="0" name=""/>
        <dsp:cNvSpPr/>
      </dsp:nvSpPr>
      <dsp:spPr>
        <a:xfrm>
          <a:off x="3225873" y="5200746"/>
          <a:ext cx="1298814" cy="61324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Kelly Reilly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Project Manager</a:t>
          </a:r>
        </a:p>
      </dsp:txBody>
      <dsp:txXfrm>
        <a:off x="3225873" y="5200746"/>
        <a:ext cx="1298814" cy="613241"/>
      </dsp:txXfrm>
    </dsp:sp>
    <dsp:sp modelId="{433D852E-9CBA-41E1-AF40-DB651FBD942B}">
      <dsp:nvSpPr>
        <dsp:cNvPr id="0" name=""/>
        <dsp:cNvSpPr/>
      </dsp:nvSpPr>
      <dsp:spPr>
        <a:xfrm>
          <a:off x="7074844" y="3395063"/>
          <a:ext cx="1298814" cy="64940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Susan </a:t>
          </a:r>
          <a:r>
            <a:rPr lang="en-US" sz="1200" kern="1200" dirty="0" err="1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Katzoff</a:t>
          </a:r>
          <a:r>
            <a:rPr lang="en-US" sz="1200" kern="1200" dirty="0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, Esq.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Attorney</a:t>
          </a:r>
        </a:p>
      </dsp:txBody>
      <dsp:txXfrm>
        <a:off x="7074844" y="3395063"/>
        <a:ext cx="1298814" cy="649407"/>
      </dsp:txXfrm>
    </dsp:sp>
    <dsp:sp modelId="{978A5991-0A0A-4FAB-A07D-9C513E66BB4A}">
      <dsp:nvSpPr>
        <dsp:cNvPr id="0" name=""/>
        <dsp:cNvSpPr/>
      </dsp:nvSpPr>
      <dsp:spPr>
        <a:xfrm>
          <a:off x="6289062" y="2472905"/>
          <a:ext cx="1298814" cy="64940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Vincent </a:t>
          </a:r>
          <a:r>
            <a:rPr lang="en-US" sz="1200" kern="1200" dirty="0" err="1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Odock</a:t>
          </a:r>
          <a:endParaRPr lang="en-US" sz="1200" kern="1200" dirty="0">
            <a:solidFill>
              <a:schemeClr val="bg1">
                <a:lumMod val="95000"/>
              </a:schemeClr>
            </a:solidFill>
            <a:latin typeface="QuickType II Condensed" panose="020B0506030403020203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Secretary</a:t>
          </a:r>
        </a:p>
      </dsp:txBody>
      <dsp:txXfrm>
        <a:off x="6289062" y="2472905"/>
        <a:ext cx="1298814" cy="649407"/>
      </dsp:txXfrm>
    </dsp:sp>
    <dsp:sp modelId="{843F02B7-B7E1-426F-91DF-43C7454B1B9B}">
      <dsp:nvSpPr>
        <dsp:cNvPr id="0" name=""/>
        <dsp:cNvSpPr/>
      </dsp:nvSpPr>
      <dsp:spPr>
        <a:xfrm>
          <a:off x="7860627" y="2472905"/>
          <a:ext cx="1298814" cy="64940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Giovanni Palladino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 Board Member</a:t>
          </a:r>
        </a:p>
      </dsp:txBody>
      <dsp:txXfrm>
        <a:off x="7860627" y="2472905"/>
        <a:ext cx="1298814" cy="649407"/>
      </dsp:txXfrm>
    </dsp:sp>
    <dsp:sp modelId="{4C67AE35-1A9E-4EA1-B112-7320D1E87F37}">
      <dsp:nvSpPr>
        <dsp:cNvPr id="0" name=""/>
        <dsp:cNvSpPr/>
      </dsp:nvSpPr>
      <dsp:spPr>
        <a:xfrm>
          <a:off x="9403008" y="2472905"/>
          <a:ext cx="1298814" cy="64940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Susan </a:t>
          </a:r>
          <a:r>
            <a:rPr lang="en-US" sz="1200" kern="1200" dirty="0" err="1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Walski</a:t>
          </a:r>
          <a:endParaRPr lang="en-US" sz="1200" kern="1200" dirty="0">
            <a:solidFill>
              <a:schemeClr val="bg1">
                <a:lumMod val="95000"/>
              </a:schemeClr>
            </a:solidFill>
            <a:latin typeface="QuickType II Condensed" panose="020B0506030403020203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Board Member</a:t>
          </a:r>
        </a:p>
      </dsp:txBody>
      <dsp:txXfrm>
        <a:off x="9403008" y="2472905"/>
        <a:ext cx="1298814" cy="649407"/>
      </dsp:txXfrm>
    </dsp:sp>
    <dsp:sp modelId="{16E5CF20-6B30-6F4F-ADC0-49B5F90B744A}">
      <dsp:nvSpPr>
        <dsp:cNvPr id="0" name=""/>
        <dsp:cNvSpPr/>
      </dsp:nvSpPr>
      <dsp:spPr>
        <a:xfrm>
          <a:off x="6280528" y="5181290"/>
          <a:ext cx="1298814" cy="64940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Marty Borras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>
                  <a:lumMod val="95000"/>
                </a:schemeClr>
              </a:solidFill>
              <a:latin typeface="QuickType II Condensed" panose="020B0506030403020203" pitchFamily="34" charset="0"/>
            </a:rPr>
            <a:t>Administrative Asst.</a:t>
          </a:r>
        </a:p>
      </dsp:txBody>
      <dsp:txXfrm>
        <a:off x="6280528" y="5181290"/>
        <a:ext cx="1298814" cy="6494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B77A-0E0B-46AC-BE1E-1ECFD4A256A4}" type="datetimeFigureOut">
              <a:rPr lang="en-US" smtClean="0"/>
              <a:t>1/9/24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398B-B52A-43D8-8A6D-6EF21F1E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86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B77A-0E0B-46AC-BE1E-1ECFD4A256A4}" type="datetimeFigureOut">
              <a:rPr lang="en-US" smtClean="0"/>
              <a:t>1/9/24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398B-B52A-43D8-8A6D-6EF21F1E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65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B77A-0E0B-46AC-BE1E-1ECFD4A256A4}" type="datetimeFigureOut">
              <a:rPr lang="en-US" smtClean="0"/>
              <a:t>1/9/24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398B-B52A-43D8-8A6D-6EF21F1E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320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B77A-0E0B-46AC-BE1E-1ECFD4A256A4}" type="datetimeFigureOut">
              <a:rPr lang="en-US" smtClean="0"/>
              <a:t>1/9/24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398B-B52A-43D8-8A6D-6EF21F1E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542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B77A-0E0B-46AC-BE1E-1ECFD4A256A4}" type="datetimeFigureOut">
              <a:rPr lang="en-US" smtClean="0"/>
              <a:t>1/9/24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398B-B52A-43D8-8A6D-6EF21F1E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89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B77A-0E0B-46AC-BE1E-1ECFD4A256A4}" type="datetimeFigureOut">
              <a:rPr lang="en-US" smtClean="0"/>
              <a:t>1/9/24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398B-B52A-43D8-8A6D-6EF21F1E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274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B77A-0E0B-46AC-BE1E-1ECFD4A256A4}" type="datetimeFigureOut">
              <a:rPr lang="en-US" smtClean="0"/>
              <a:t>1/9/24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398B-B52A-43D8-8A6D-6EF21F1E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4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B77A-0E0B-46AC-BE1E-1ECFD4A256A4}" type="datetimeFigureOut">
              <a:rPr lang="en-US" smtClean="0"/>
              <a:t>1/9/24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398B-B52A-43D8-8A6D-6EF21F1E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892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B77A-0E0B-46AC-BE1E-1ECFD4A256A4}" type="datetimeFigureOut">
              <a:rPr lang="en-US" smtClean="0"/>
              <a:t>1/9/24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398B-B52A-43D8-8A6D-6EF21F1E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49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B77A-0E0B-46AC-BE1E-1ECFD4A256A4}" type="datetimeFigureOut">
              <a:rPr lang="en-US" smtClean="0"/>
              <a:t>1/9/24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398B-B52A-43D8-8A6D-6EF21F1E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B77A-0E0B-46AC-BE1E-1ECFD4A256A4}" type="datetimeFigureOut">
              <a:rPr lang="en-US" smtClean="0"/>
              <a:t>1/9/24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398B-B52A-43D8-8A6D-6EF21F1E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154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8B77A-0E0B-46AC-BE1E-1ECFD4A256A4}" type="datetimeFigureOut">
              <a:rPr lang="en-US" smtClean="0"/>
              <a:t>1/9/24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4398B-B52A-43D8-8A6D-6EF21F1E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13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66417353"/>
              </p:ext>
            </p:extLst>
          </p:nvPr>
        </p:nvGraphicFramePr>
        <p:xfrm>
          <a:off x="550719" y="446809"/>
          <a:ext cx="10733808" cy="61925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25" name="Straight Connector 24"/>
          <p:cNvCxnSpPr/>
          <p:nvPr/>
        </p:nvCxnSpPr>
        <p:spPr>
          <a:xfrm>
            <a:off x="5143500" y="4322618"/>
            <a:ext cx="0" cy="24938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143500" y="4572000"/>
            <a:ext cx="16002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6743700" y="4322618"/>
            <a:ext cx="0" cy="24938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937186" y="4572000"/>
            <a:ext cx="0" cy="4572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5995554" y="5353331"/>
            <a:ext cx="0" cy="158044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EAC1A6D-0CC5-5846-AA48-A563CFC6CBFD}"/>
              </a:ext>
            </a:extLst>
          </p:cNvPr>
          <p:cNvCxnSpPr>
            <a:cxnSpLocks/>
          </p:cNvCxnSpPr>
          <p:nvPr/>
        </p:nvCxnSpPr>
        <p:spPr>
          <a:xfrm>
            <a:off x="4941651" y="5831774"/>
            <a:ext cx="1974715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BF5B848-760F-453B-A082-9CD5FA0CF23C}"/>
              </a:ext>
            </a:extLst>
          </p:cNvPr>
          <p:cNvCxnSpPr/>
          <p:nvPr/>
        </p:nvCxnSpPr>
        <p:spPr>
          <a:xfrm>
            <a:off x="5992306" y="5505731"/>
            <a:ext cx="0" cy="158044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3051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20002</TotalTime>
  <Words>67</Words>
  <Application>Microsoft Macintosh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QuickType II Condensed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Laurie Villasuso</dc:creator>
  <cp:lastModifiedBy>Kelly Reilly</cp:lastModifiedBy>
  <cp:revision>18</cp:revision>
  <cp:lastPrinted>2022-04-26T14:24:25Z</cp:lastPrinted>
  <dcterms:created xsi:type="dcterms:W3CDTF">2014-03-13T18:37:24Z</dcterms:created>
  <dcterms:modified xsi:type="dcterms:W3CDTF">2024-01-09T18:28:51Z</dcterms:modified>
</cp:coreProperties>
</file>